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chivo Black" panose="020B0604020202020204" charset="0"/>
      <p:regular r:id="rId24"/>
    </p:embeddedFont>
    <p:embeddedFont>
      <p:font typeface="Arimo Bold" panose="020B0604020202020204" charset="0"/>
      <p:regular r:id="rId25"/>
    </p:embeddedFont>
    <p:embeddedFont>
      <p:font typeface="Calibri" panose="020F0502020204030204" pitchFamily="34" charset="0"/>
      <p:regular r:id="rId26"/>
      <p:bold r:id="rId27"/>
      <p:italic r:id="rId28"/>
      <p:boldItalic r:id="rId29"/>
    </p:embeddedFont>
    <p:embeddedFont>
      <p:font typeface="Open Sans Extra Bold" panose="020B0604020202020204" charset="0"/>
      <p:regular r:id="rId30"/>
    </p:embeddedFont>
    <p:embeddedFont>
      <p:font typeface="Public Sans" panose="020B0604020202020204" charset="0"/>
      <p:regular r:id="rId31"/>
    </p:embeddedFont>
  </p:embeddedFontLst>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923D2-7084-48A6-B81B-56DB4478ADB6}" type="datetimeFigureOut">
              <a:rPr lang="en-ID" smtClean="0"/>
              <a:t>17/12/2022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82959-D651-4AF5-B766-FCE9500C6348}" type="slidenum">
              <a:rPr lang="en-ID" smtClean="0"/>
              <a:t>‹#›</a:t>
            </a:fld>
            <a:endParaRPr lang="en-ID"/>
          </a:p>
        </p:txBody>
      </p:sp>
    </p:spTree>
    <p:extLst>
      <p:ext uri="{BB962C8B-B14F-4D97-AF65-F5344CB8AC3E}">
        <p14:creationId xmlns:p14="http://schemas.microsoft.com/office/powerpoint/2010/main" val="973416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1</a:t>
            </a:fld>
            <a:endParaRPr lang="en-ID"/>
          </a:p>
        </p:txBody>
      </p:sp>
    </p:spTree>
    <p:extLst>
      <p:ext uri="{BB962C8B-B14F-4D97-AF65-F5344CB8AC3E}">
        <p14:creationId xmlns:p14="http://schemas.microsoft.com/office/powerpoint/2010/main" val="2436510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10</a:t>
            </a:fld>
            <a:endParaRPr lang="en-ID"/>
          </a:p>
        </p:txBody>
      </p:sp>
    </p:spTree>
    <p:extLst>
      <p:ext uri="{BB962C8B-B14F-4D97-AF65-F5344CB8AC3E}">
        <p14:creationId xmlns:p14="http://schemas.microsoft.com/office/powerpoint/2010/main" val="2441359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11</a:t>
            </a:fld>
            <a:endParaRPr lang="en-ID"/>
          </a:p>
        </p:txBody>
      </p:sp>
    </p:spTree>
    <p:extLst>
      <p:ext uri="{BB962C8B-B14F-4D97-AF65-F5344CB8AC3E}">
        <p14:creationId xmlns:p14="http://schemas.microsoft.com/office/powerpoint/2010/main" val="3950584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12</a:t>
            </a:fld>
            <a:endParaRPr lang="en-ID"/>
          </a:p>
        </p:txBody>
      </p:sp>
    </p:spTree>
    <p:extLst>
      <p:ext uri="{BB962C8B-B14F-4D97-AF65-F5344CB8AC3E}">
        <p14:creationId xmlns:p14="http://schemas.microsoft.com/office/powerpoint/2010/main" val="1781243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13</a:t>
            </a:fld>
            <a:endParaRPr lang="en-ID"/>
          </a:p>
        </p:txBody>
      </p:sp>
    </p:spTree>
    <p:extLst>
      <p:ext uri="{BB962C8B-B14F-4D97-AF65-F5344CB8AC3E}">
        <p14:creationId xmlns:p14="http://schemas.microsoft.com/office/powerpoint/2010/main" val="3703507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14</a:t>
            </a:fld>
            <a:endParaRPr lang="en-ID"/>
          </a:p>
        </p:txBody>
      </p:sp>
    </p:spTree>
    <p:extLst>
      <p:ext uri="{BB962C8B-B14F-4D97-AF65-F5344CB8AC3E}">
        <p14:creationId xmlns:p14="http://schemas.microsoft.com/office/powerpoint/2010/main" val="2298081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15</a:t>
            </a:fld>
            <a:endParaRPr lang="en-ID"/>
          </a:p>
        </p:txBody>
      </p:sp>
    </p:spTree>
    <p:extLst>
      <p:ext uri="{BB962C8B-B14F-4D97-AF65-F5344CB8AC3E}">
        <p14:creationId xmlns:p14="http://schemas.microsoft.com/office/powerpoint/2010/main" val="1520191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16</a:t>
            </a:fld>
            <a:endParaRPr lang="en-ID"/>
          </a:p>
        </p:txBody>
      </p:sp>
    </p:spTree>
    <p:extLst>
      <p:ext uri="{BB962C8B-B14F-4D97-AF65-F5344CB8AC3E}">
        <p14:creationId xmlns:p14="http://schemas.microsoft.com/office/powerpoint/2010/main" val="2129525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17</a:t>
            </a:fld>
            <a:endParaRPr lang="en-ID"/>
          </a:p>
        </p:txBody>
      </p:sp>
    </p:spTree>
    <p:extLst>
      <p:ext uri="{BB962C8B-B14F-4D97-AF65-F5344CB8AC3E}">
        <p14:creationId xmlns:p14="http://schemas.microsoft.com/office/powerpoint/2010/main" val="3031694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18</a:t>
            </a:fld>
            <a:endParaRPr lang="en-ID"/>
          </a:p>
        </p:txBody>
      </p:sp>
    </p:spTree>
    <p:extLst>
      <p:ext uri="{BB962C8B-B14F-4D97-AF65-F5344CB8AC3E}">
        <p14:creationId xmlns:p14="http://schemas.microsoft.com/office/powerpoint/2010/main" val="4242013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19</a:t>
            </a:fld>
            <a:endParaRPr lang="en-ID"/>
          </a:p>
        </p:txBody>
      </p:sp>
    </p:spTree>
    <p:extLst>
      <p:ext uri="{BB962C8B-B14F-4D97-AF65-F5344CB8AC3E}">
        <p14:creationId xmlns:p14="http://schemas.microsoft.com/office/powerpoint/2010/main" val="2118151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2</a:t>
            </a:fld>
            <a:endParaRPr lang="en-ID"/>
          </a:p>
        </p:txBody>
      </p:sp>
    </p:spTree>
    <p:extLst>
      <p:ext uri="{BB962C8B-B14F-4D97-AF65-F5344CB8AC3E}">
        <p14:creationId xmlns:p14="http://schemas.microsoft.com/office/powerpoint/2010/main" val="3053609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20</a:t>
            </a:fld>
            <a:endParaRPr lang="en-ID"/>
          </a:p>
        </p:txBody>
      </p:sp>
    </p:spTree>
    <p:extLst>
      <p:ext uri="{BB962C8B-B14F-4D97-AF65-F5344CB8AC3E}">
        <p14:creationId xmlns:p14="http://schemas.microsoft.com/office/powerpoint/2010/main" val="357222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21</a:t>
            </a:fld>
            <a:endParaRPr lang="en-ID"/>
          </a:p>
        </p:txBody>
      </p:sp>
    </p:spTree>
    <p:extLst>
      <p:ext uri="{BB962C8B-B14F-4D97-AF65-F5344CB8AC3E}">
        <p14:creationId xmlns:p14="http://schemas.microsoft.com/office/powerpoint/2010/main" val="246016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3</a:t>
            </a:fld>
            <a:endParaRPr lang="en-ID"/>
          </a:p>
        </p:txBody>
      </p:sp>
    </p:spTree>
    <p:extLst>
      <p:ext uri="{BB962C8B-B14F-4D97-AF65-F5344CB8AC3E}">
        <p14:creationId xmlns:p14="http://schemas.microsoft.com/office/powerpoint/2010/main" val="281283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4</a:t>
            </a:fld>
            <a:endParaRPr lang="en-ID"/>
          </a:p>
        </p:txBody>
      </p:sp>
    </p:spTree>
    <p:extLst>
      <p:ext uri="{BB962C8B-B14F-4D97-AF65-F5344CB8AC3E}">
        <p14:creationId xmlns:p14="http://schemas.microsoft.com/office/powerpoint/2010/main" val="397115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5</a:t>
            </a:fld>
            <a:endParaRPr lang="en-ID"/>
          </a:p>
        </p:txBody>
      </p:sp>
    </p:spTree>
    <p:extLst>
      <p:ext uri="{BB962C8B-B14F-4D97-AF65-F5344CB8AC3E}">
        <p14:creationId xmlns:p14="http://schemas.microsoft.com/office/powerpoint/2010/main" val="4001407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6</a:t>
            </a:fld>
            <a:endParaRPr lang="en-ID"/>
          </a:p>
        </p:txBody>
      </p:sp>
    </p:spTree>
    <p:extLst>
      <p:ext uri="{BB962C8B-B14F-4D97-AF65-F5344CB8AC3E}">
        <p14:creationId xmlns:p14="http://schemas.microsoft.com/office/powerpoint/2010/main" val="1720012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7</a:t>
            </a:fld>
            <a:endParaRPr lang="en-ID"/>
          </a:p>
        </p:txBody>
      </p:sp>
    </p:spTree>
    <p:extLst>
      <p:ext uri="{BB962C8B-B14F-4D97-AF65-F5344CB8AC3E}">
        <p14:creationId xmlns:p14="http://schemas.microsoft.com/office/powerpoint/2010/main" val="2546378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8</a:t>
            </a:fld>
            <a:endParaRPr lang="en-ID"/>
          </a:p>
        </p:txBody>
      </p:sp>
    </p:spTree>
    <p:extLst>
      <p:ext uri="{BB962C8B-B14F-4D97-AF65-F5344CB8AC3E}">
        <p14:creationId xmlns:p14="http://schemas.microsoft.com/office/powerpoint/2010/main" val="2063432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7B182959-D651-4AF5-B766-FCE9500C6348}" type="slidenum">
              <a:rPr lang="en-ID" smtClean="0"/>
              <a:t>9</a:t>
            </a:fld>
            <a:endParaRPr lang="en-ID"/>
          </a:p>
        </p:txBody>
      </p:sp>
    </p:spTree>
    <p:extLst>
      <p:ext uri="{BB962C8B-B14F-4D97-AF65-F5344CB8AC3E}">
        <p14:creationId xmlns:p14="http://schemas.microsoft.com/office/powerpoint/2010/main" val="1769295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1.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6.svg"/><Relationship Id="rId4" Type="http://schemas.openxmlformats.org/officeDocument/2006/relationships/image" Target="../media/image1.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0.xml"/><Relationship Id="rId7" Type="http://schemas.openxmlformats.org/officeDocument/2006/relationships/slide" Target="slide11.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7.svg"/><Relationship Id="rId11" Type="http://schemas.openxmlformats.org/officeDocument/2006/relationships/image" Target="../media/image31.png"/><Relationship Id="rId5" Type="http://schemas.openxmlformats.org/officeDocument/2006/relationships/image" Target="../media/image16.png"/><Relationship Id="rId10" Type="http://schemas.openxmlformats.org/officeDocument/2006/relationships/slide" Target="slide9.xml"/><Relationship Id="rId4" Type="http://schemas.openxmlformats.org/officeDocument/2006/relationships/slide" Target="slide6.xml"/><Relationship Id="rId9"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notesSlide" Target="../notesSlides/notesSlide11.xml"/><Relationship Id="rId7" Type="http://schemas.openxmlformats.org/officeDocument/2006/relationships/image" Target="../media/image28.sv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27.png"/><Relationship Id="rId11" Type="http://schemas.openxmlformats.org/officeDocument/2006/relationships/image" Target="../media/image17.svg"/><Relationship Id="rId5" Type="http://schemas.openxmlformats.org/officeDocument/2006/relationships/slide" Target="slide12.xml"/><Relationship Id="rId10" Type="http://schemas.openxmlformats.org/officeDocument/2006/relationships/image" Target="../media/image16.png"/><Relationship Id="rId4" Type="http://schemas.openxmlformats.org/officeDocument/2006/relationships/image" Target="../media/image32.png"/><Relationship Id="rId9" Type="http://schemas.openxmlformats.org/officeDocument/2006/relationships/slide" Target="slide6.xml"/></Relationships>
</file>

<file path=ppt/slides/_rels/slide12.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notesSlide" Target="../notesSlides/notesSlide12.xml"/><Relationship Id="rId7" Type="http://schemas.openxmlformats.org/officeDocument/2006/relationships/slide" Target="slide13.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17.svg"/><Relationship Id="rId4" Type="http://schemas.openxmlformats.org/officeDocument/2006/relationships/slide" Target="slide11.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notesSlide" Target="../notesSlides/notesSlide13.xml"/><Relationship Id="rId7" Type="http://schemas.openxmlformats.org/officeDocument/2006/relationships/slide" Target="slide12.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28.svg"/><Relationship Id="rId11" Type="http://schemas.openxmlformats.org/officeDocument/2006/relationships/image" Target="../media/image34.png"/><Relationship Id="rId5" Type="http://schemas.openxmlformats.org/officeDocument/2006/relationships/image" Target="../media/image27.png"/><Relationship Id="rId10" Type="http://schemas.openxmlformats.org/officeDocument/2006/relationships/image" Target="../media/image17.svg"/><Relationship Id="rId4" Type="http://schemas.openxmlformats.org/officeDocument/2006/relationships/slide" Target="slide14.xml"/><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notesSlide" Target="../notesSlides/notesSlide14.xml"/><Relationship Id="rId7" Type="http://schemas.openxmlformats.org/officeDocument/2006/relationships/slide" Target="slide15.xml"/><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28.svg"/><Relationship Id="rId11" Type="http://schemas.openxmlformats.org/officeDocument/2006/relationships/image" Target="../media/image35.png"/><Relationship Id="rId5" Type="http://schemas.openxmlformats.org/officeDocument/2006/relationships/image" Target="../media/image27.png"/><Relationship Id="rId10" Type="http://schemas.openxmlformats.org/officeDocument/2006/relationships/image" Target="../media/image17.svg"/><Relationship Id="rId4" Type="http://schemas.openxmlformats.org/officeDocument/2006/relationships/slide" Target="slide13.xml"/><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notesSlide" Target="../notesSlides/notesSlide15.xml"/><Relationship Id="rId7" Type="http://schemas.openxmlformats.org/officeDocument/2006/relationships/slide" Target="slide16.xm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28.svg"/><Relationship Id="rId11" Type="http://schemas.openxmlformats.org/officeDocument/2006/relationships/image" Target="../media/image36.png"/><Relationship Id="rId5" Type="http://schemas.openxmlformats.org/officeDocument/2006/relationships/image" Target="../media/image27.png"/><Relationship Id="rId10" Type="http://schemas.openxmlformats.org/officeDocument/2006/relationships/image" Target="../media/image17.svg"/><Relationship Id="rId4" Type="http://schemas.openxmlformats.org/officeDocument/2006/relationships/slide" Target="slide14.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notesSlide" Target="../notesSlides/notesSlide16.xml"/><Relationship Id="rId7" Type="http://schemas.openxmlformats.org/officeDocument/2006/relationships/slide" Target="slide17.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28.svg"/><Relationship Id="rId11" Type="http://schemas.openxmlformats.org/officeDocument/2006/relationships/image" Target="../media/image37.png"/><Relationship Id="rId5" Type="http://schemas.openxmlformats.org/officeDocument/2006/relationships/image" Target="../media/image27.png"/><Relationship Id="rId10" Type="http://schemas.openxmlformats.org/officeDocument/2006/relationships/image" Target="../media/image17.svg"/><Relationship Id="rId4" Type="http://schemas.openxmlformats.org/officeDocument/2006/relationships/slide" Target="slide15.xml"/><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7.xml"/><Relationship Id="rId7" Type="http://schemas.openxmlformats.org/officeDocument/2006/relationships/slide" Target="slide6.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8.png"/><Relationship Id="rId4" Type="http://schemas.openxmlformats.org/officeDocument/2006/relationships/slide" Target="slide16.xml"/><Relationship Id="rId9" Type="http://schemas.openxmlformats.org/officeDocument/2006/relationships/image" Target="../media/image17.svg"/></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Layout" Target="../slideLayouts/slideLayout7.xml"/><Relationship Id="rId7" Type="http://schemas.openxmlformats.org/officeDocument/2006/relationships/image" Target="../media/image17.svg"/><Relationship Id="rId2" Type="http://schemas.openxmlformats.org/officeDocument/2006/relationships/video" Target="https://www.youtube.com/embed/YE2G-oU2QIA?feature=oembed" TargetMode="External"/><Relationship Id="rId1" Type="http://schemas.openxmlformats.org/officeDocument/2006/relationships/tags" Target="../tags/tag19.xml"/><Relationship Id="rId6" Type="http://schemas.openxmlformats.org/officeDocument/2006/relationships/image" Target="../media/image16.png"/><Relationship Id="rId11" Type="http://schemas.openxmlformats.org/officeDocument/2006/relationships/image" Target="../media/image39.jpeg"/><Relationship Id="rId5" Type="http://schemas.openxmlformats.org/officeDocument/2006/relationships/slide" Target="slide2.xml"/><Relationship Id="rId10" Type="http://schemas.openxmlformats.org/officeDocument/2006/relationships/image" Target="../media/image28.svg"/><Relationship Id="rId4" Type="http://schemas.openxmlformats.org/officeDocument/2006/relationships/notesSlide" Target="../notesSlides/notesSlide18.xm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Layout" Target="../slideLayouts/slideLayout7.xml"/><Relationship Id="rId7" Type="http://schemas.openxmlformats.org/officeDocument/2006/relationships/image" Target="../media/image17.svg"/><Relationship Id="rId2" Type="http://schemas.openxmlformats.org/officeDocument/2006/relationships/video" Target="https://www.youtube.com/embed/9TnTGhQDgzI?feature=oembed" TargetMode="External"/><Relationship Id="rId1" Type="http://schemas.openxmlformats.org/officeDocument/2006/relationships/tags" Target="../tags/tag20.xml"/><Relationship Id="rId6" Type="http://schemas.openxmlformats.org/officeDocument/2006/relationships/image" Target="../media/image16.png"/><Relationship Id="rId11" Type="http://schemas.openxmlformats.org/officeDocument/2006/relationships/image" Target="../media/image40.jpeg"/><Relationship Id="rId5" Type="http://schemas.openxmlformats.org/officeDocument/2006/relationships/slide" Target="slide2.xml"/><Relationship Id="rId10" Type="http://schemas.openxmlformats.org/officeDocument/2006/relationships/image" Target="../media/image28.svg"/><Relationship Id="rId4" Type="http://schemas.openxmlformats.org/officeDocument/2006/relationships/notesSlide" Target="../notesSlides/notesSlide19.xm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20.xml"/><Relationship Id="rId18" Type="http://schemas.openxmlformats.org/officeDocument/2006/relationships/image" Target="../media/image17.svg"/><Relationship Id="rId3" Type="http://schemas.openxmlformats.org/officeDocument/2006/relationships/notesSlide" Target="../notesSlides/notesSlide2.xml"/><Relationship Id="rId21" Type="http://schemas.openxmlformats.org/officeDocument/2006/relationships/image" Target="../media/image19.svg"/><Relationship Id="rId7" Type="http://schemas.openxmlformats.org/officeDocument/2006/relationships/slide" Target="slide4.xml"/><Relationship Id="rId12" Type="http://schemas.openxmlformats.org/officeDocument/2006/relationships/image" Target="../media/image13.svg"/><Relationship Id="rId17" Type="http://schemas.openxmlformats.org/officeDocument/2006/relationships/image" Target="../media/image16.png"/><Relationship Id="rId2" Type="http://schemas.openxmlformats.org/officeDocument/2006/relationships/slideLayout" Target="../slideLayouts/slideLayout7.xml"/><Relationship Id="rId16" Type="http://schemas.openxmlformats.org/officeDocument/2006/relationships/slide" Target="slide1.xml"/><Relationship Id="rId20" Type="http://schemas.openxmlformats.org/officeDocument/2006/relationships/image" Target="../media/image18.png"/><Relationship Id="rId1" Type="http://schemas.openxmlformats.org/officeDocument/2006/relationships/tags" Target="../tags/tag3.xml"/><Relationship Id="rId6" Type="http://schemas.openxmlformats.org/officeDocument/2006/relationships/image" Target="../media/image9.svg"/><Relationship Id="rId11" Type="http://schemas.openxmlformats.org/officeDocument/2006/relationships/image" Target="../media/image12.png"/><Relationship Id="rId5" Type="http://schemas.openxmlformats.org/officeDocument/2006/relationships/image" Target="../media/image8.png"/><Relationship Id="rId15" Type="http://schemas.openxmlformats.org/officeDocument/2006/relationships/image" Target="../media/image15.svg"/><Relationship Id="rId10" Type="http://schemas.openxmlformats.org/officeDocument/2006/relationships/slide" Target="slide21.xml"/><Relationship Id="rId19" Type="http://schemas.openxmlformats.org/officeDocument/2006/relationships/slide" Target="slide18.xml"/><Relationship Id="rId4" Type="http://schemas.openxmlformats.org/officeDocument/2006/relationships/slide" Target="slide3.xml"/><Relationship Id="rId9" Type="http://schemas.openxmlformats.org/officeDocument/2006/relationships/image" Target="../media/image11.sv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7.sv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6.png"/><Relationship Id="rId5" Type="http://schemas.openxmlformats.org/officeDocument/2006/relationships/slide" Target="slide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21.xml"/><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hyperlink" Target="https://quizizz.com/admin/quiz/639748dd35cb84001df284a4?source=quiz_share" TargetMode="External"/><Relationship Id="rId9"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4.xml"/><Relationship Id="rId7" Type="http://schemas.openxmlformats.org/officeDocument/2006/relationships/slide" Target="slide5.xml"/><Relationship Id="rId12" Type="http://schemas.openxmlformats.org/officeDocument/2006/relationships/image" Target="../media/image17.sv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21.svg"/><Relationship Id="rId11"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slide" Target="slide2.xml"/><Relationship Id="rId4" Type="http://schemas.openxmlformats.org/officeDocument/2006/relationships/slide" Target="slide6.xml"/><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notesSlide" Target="../notesSlides/notesSlide5.xml"/><Relationship Id="rId7"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slide" Target="slide4.xml"/><Relationship Id="rId5" Type="http://schemas.openxmlformats.org/officeDocument/2006/relationships/image" Target="../media/image25.sv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0.xml"/><Relationship Id="rId3" Type="http://schemas.openxmlformats.org/officeDocument/2006/relationships/notesSlide" Target="../notesSlides/notesSlide6.xml"/><Relationship Id="rId7" Type="http://schemas.openxmlformats.org/officeDocument/2006/relationships/slide" Target="slide12.xml"/><Relationship Id="rId12" Type="http://schemas.openxmlformats.org/officeDocument/2006/relationships/slide" Target="slide9.xml"/><Relationship Id="rId17" Type="http://schemas.openxmlformats.org/officeDocument/2006/relationships/slide" Target="slide17.xml"/><Relationship Id="rId2" Type="http://schemas.openxmlformats.org/officeDocument/2006/relationships/slideLayout" Target="../slideLayouts/slideLayout7.xml"/><Relationship Id="rId16" Type="http://schemas.openxmlformats.org/officeDocument/2006/relationships/slide" Target="slide16.xml"/><Relationship Id="rId1" Type="http://schemas.openxmlformats.org/officeDocument/2006/relationships/tags" Target="../tags/tag7.xml"/><Relationship Id="rId6" Type="http://schemas.openxmlformats.org/officeDocument/2006/relationships/image" Target="../media/image17.svg"/><Relationship Id="rId11" Type="http://schemas.openxmlformats.org/officeDocument/2006/relationships/slide" Target="slide8.xml"/><Relationship Id="rId5" Type="http://schemas.openxmlformats.org/officeDocument/2006/relationships/image" Target="../media/image16.png"/><Relationship Id="rId15" Type="http://schemas.openxmlformats.org/officeDocument/2006/relationships/slide" Target="slide15.xml"/><Relationship Id="rId10" Type="http://schemas.openxmlformats.org/officeDocument/2006/relationships/slide" Target="slide7.xml"/><Relationship Id="rId4" Type="http://schemas.openxmlformats.org/officeDocument/2006/relationships/slide" Target="slide4.xml"/><Relationship Id="rId9" Type="http://schemas.openxmlformats.org/officeDocument/2006/relationships/slide" Target="slide14.xml"/><Relationship Id="rId14" Type="http://schemas.openxmlformats.org/officeDocument/2006/relationships/slide" Target="slide11.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notesSlide" Target="../notesSlides/notesSlide7.xml"/><Relationship Id="rId7" Type="http://schemas.openxmlformats.org/officeDocument/2006/relationships/image" Target="../media/image17.sv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6.png"/><Relationship Id="rId5" Type="http://schemas.openxmlformats.org/officeDocument/2006/relationships/slide" Target="slide6.xml"/><Relationship Id="rId10" Type="http://schemas.openxmlformats.org/officeDocument/2006/relationships/image" Target="../media/image28.svg"/><Relationship Id="rId4" Type="http://schemas.openxmlformats.org/officeDocument/2006/relationships/image" Target="../media/image2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notesSlide" Target="../notesSlides/notesSlide8.xml"/><Relationship Id="rId7" Type="http://schemas.openxmlformats.org/officeDocument/2006/relationships/image" Target="../media/image17.sv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6.png"/><Relationship Id="rId11" Type="http://schemas.openxmlformats.org/officeDocument/2006/relationships/slide" Target="slide7.xml"/><Relationship Id="rId5" Type="http://schemas.openxmlformats.org/officeDocument/2006/relationships/slide" Target="slide6.xml"/><Relationship Id="rId10" Type="http://schemas.openxmlformats.org/officeDocument/2006/relationships/image" Target="../media/image28.svg"/><Relationship Id="rId4" Type="http://schemas.openxmlformats.org/officeDocument/2006/relationships/image" Target="../media/image29.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notesSlide" Target="../notesSlides/notesSlide9.xml"/><Relationship Id="rId7" Type="http://schemas.openxmlformats.org/officeDocument/2006/relationships/image" Target="../media/image17.sv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6.png"/><Relationship Id="rId11" Type="http://schemas.openxmlformats.org/officeDocument/2006/relationships/slide" Target="slide8.xml"/><Relationship Id="rId5" Type="http://schemas.openxmlformats.org/officeDocument/2006/relationships/slide" Target="slide6.xml"/><Relationship Id="rId10" Type="http://schemas.openxmlformats.org/officeDocument/2006/relationships/image" Target="../media/image28.svg"/><Relationship Id="rId4" Type="http://schemas.openxmlformats.org/officeDocument/2006/relationships/image" Target="../media/image30.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145750" y="5944352"/>
            <a:ext cx="4824704" cy="3641496"/>
            <a:chOff x="0" y="0"/>
            <a:chExt cx="6432939" cy="4855328"/>
          </a:xfrm>
        </p:grpSpPr>
        <p:sp>
          <p:nvSpPr>
            <p:cNvPr id="3" name="Freeform 3"/>
            <p:cNvSpPr/>
            <p:nvPr/>
          </p:nvSpPr>
          <p:spPr>
            <a:xfrm>
              <a:off x="254" y="254"/>
              <a:ext cx="6432423" cy="4854956"/>
            </a:xfrm>
            <a:custGeom>
              <a:avLst/>
              <a:gdLst/>
              <a:ahLst/>
              <a:cxnLst/>
              <a:rect l="l" t="t" r="r" b="b"/>
              <a:pathLst>
                <a:path w="6432423" h="4854956">
                  <a:moveTo>
                    <a:pt x="3999230" y="0"/>
                  </a:moveTo>
                  <a:cubicBezTo>
                    <a:pt x="3495167" y="0"/>
                    <a:pt x="3053080" y="243840"/>
                    <a:pt x="2817114" y="605409"/>
                  </a:cubicBezTo>
                  <a:cubicBezTo>
                    <a:pt x="2588260" y="452755"/>
                    <a:pt x="2303907" y="361569"/>
                    <a:pt x="1995678" y="361569"/>
                  </a:cubicBezTo>
                  <a:cubicBezTo>
                    <a:pt x="1240663" y="361569"/>
                    <a:pt x="626999" y="908304"/>
                    <a:pt x="626999" y="1581150"/>
                  </a:cubicBezTo>
                  <a:cubicBezTo>
                    <a:pt x="626999" y="1797050"/>
                    <a:pt x="690118" y="1999234"/>
                    <a:pt x="801243" y="2174875"/>
                  </a:cubicBezTo>
                  <a:cubicBezTo>
                    <a:pt x="327660" y="2366391"/>
                    <a:pt x="0" y="2791206"/>
                    <a:pt x="0" y="3284601"/>
                  </a:cubicBezTo>
                  <a:cubicBezTo>
                    <a:pt x="0" y="3957066"/>
                    <a:pt x="611759" y="4502531"/>
                    <a:pt x="1366901" y="4502531"/>
                  </a:cubicBezTo>
                  <a:cubicBezTo>
                    <a:pt x="1940179" y="4502531"/>
                    <a:pt x="2430399" y="4188968"/>
                    <a:pt x="2635123" y="3744214"/>
                  </a:cubicBezTo>
                  <a:lnTo>
                    <a:pt x="3364230" y="4620641"/>
                  </a:lnTo>
                  <a:cubicBezTo>
                    <a:pt x="3388487" y="4469130"/>
                    <a:pt x="3407918" y="4312158"/>
                    <a:pt x="3405124" y="4158107"/>
                  </a:cubicBezTo>
                  <a:cubicBezTo>
                    <a:pt x="3568954" y="4311015"/>
                    <a:pt x="3767582" y="4435856"/>
                    <a:pt x="3990213" y="4519930"/>
                  </a:cubicBezTo>
                  <a:lnTo>
                    <a:pt x="4223385" y="4854956"/>
                  </a:lnTo>
                  <a:cubicBezTo>
                    <a:pt x="4205224" y="4761230"/>
                    <a:pt x="4185539" y="4668774"/>
                    <a:pt x="4161536" y="4576064"/>
                  </a:cubicBezTo>
                  <a:cubicBezTo>
                    <a:pt x="4325620" y="4620514"/>
                    <a:pt x="4498340" y="4644644"/>
                    <a:pt x="4677537" y="4644644"/>
                  </a:cubicBezTo>
                  <a:cubicBezTo>
                    <a:pt x="5647436" y="4644644"/>
                    <a:pt x="6432423" y="3945255"/>
                    <a:pt x="6432423" y="3080639"/>
                  </a:cubicBezTo>
                  <a:cubicBezTo>
                    <a:pt x="6432423" y="2410714"/>
                    <a:pt x="5958840" y="1838452"/>
                    <a:pt x="5292471" y="1616075"/>
                  </a:cubicBezTo>
                  <a:cubicBezTo>
                    <a:pt x="5340731" y="1491488"/>
                    <a:pt x="5367655" y="1357503"/>
                    <a:pt x="5367655" y="1218184"/>
                  </a:cubicBezTo>
                  <a:cubicBezTo>
                    <a:pt x="5367655" y="545338"/>
                    <a:pt x="4755769" y="0"/>
                    <a:pt x="3999230" y="0"/>
                  </a:cubicBezTo>
                  <a:close/>
                </a:path>
              </a:pathLst>
            </a:custGeom>
            <a:solidFill>
              <a:srgbClr val="11734C"/>
            </a:solidFill>
          </p:spPr>
        </p:sp>
      </p:grpSp>
      <p:grpSp>
        <p:nvGrpSpPr>
          <p:cNvPr id="4" name="Group 4"/>
          <p:cNvGrpSpPr/>
          <p:nvPr/>
        </p:nvGrpSpPr>
        <p:grpSpPr>
          <a:xfrm>
            <a:off x="-1997236" y="5004066"/>
            <a:ext cx="3117958" cy="2895050"/>
            <a:chOff x="0" y="0"/>
            <a:chExt cx="4157277" cy="3860067"/>
          </a:xfrm>
        </p:grpSpPr>
        <p:sp>
          <p:nvSpPr>
            <p:cNvPr id="5" name="Freeform 5"/>
            <p:cNvSpPr/>
            <p:nvPr/>
          </p:nvSpPr>
          <p:spPr>
            <a:xfrm>
              <a:off x="0" y="254"/>
              <a:ext cx="4157091" cy="3859657"/>
            </a:xfrm>
            <a:custGeom>
              <a:avLst/>
              <a:gdLst/>
              <a:ahLst/>
              <a:cxnLst/>
              <a:rect l="l" t="t" r="r" b="b"/>
              <a:pathLst>
                <a:path w="4157091" h="3859657">
                  <a:moveTo>
                    <a:pt x="1896999" y="0"/>
                  </a:moveTo>
                  <a:cubicBezTo>
                    <a:pt x="1444371" y="0"/>
                    <a:pt x="1040765" y="323342"/>
                    <a:pt x="956691" y="784225"/>
                  </a:cubicBezTo>
                  <a:cubicBezTo>
                    <a:pt x="914527" y="1016000"/>
                    <a:pt x="959485" y="1243076"/>
                    <a:pt x="1067816" y="1432433"/>
                  </a:cubicBezTo>
                  <a:cubicBezTo>
                    <a:pt x="598551" y="1534668"/>
                    <a:pt x="213360" y="1909318"/>
                    <a:pt x="121666" y="2411349"/>
                  </a:cubicBezTo>
                  <a:cubicBezTo>
                    <a:pt x="0" y="3077718"/>
                    <a:pt x="440690" y="3717163"/>
                    <a:pt x="1108710" y="3839083"/>
                  </a:cubicBezTo>
                  <a:cubicBezTo>
                    <a:pt x="1183767" y="3852926"/>
                    <a:pt x="1258443" y="3859657"/>
                    <a:pt x="1331976" y="3859657"/>
                  </a:cubicBezTo>
                  <a:cubicBezTo>
                    <a:pt x="1729105" y="3859657"/>
                    <a:pt x="2095246" y="3665728"/>
                    <a:pt x="2322449" y="3354705"/>
                  </a:cubicBezTo>
                  <a:cubicBezTo>
                    <a:pt x="2459101" y="3584702"/>
                    <a:pt x="2689479" y="3758057"/>
                    <a:pt x="2973451" y="3808857"/>
                  </a:cubicBezTo>
                  <a:cubicBezTo>
                    <a:pt x="3032506" y="3819906"/>
                    <a:pt x="3091053" y="3825113"/>
                    <a:pt x="3148711" y="3825113"/>
                  </a:cubicBezTo>
                  <a:cubicBezTo>
                    <a:pt x="3601593" y="3825113"/>
                    <a:pt x="4002786" y="3502025"/>
                    <a:pt x="4088130" y="3040507"/>
                  </a:cubicBezTo>
                  <a:cubicBezTo>
                    <a:pt x="4157091" y="2659888"/>
                    <a:pt x="3990467" y="2291334"/>
                    <a:pt x="3692525" y="2082292"/>
                  </a:cubicBezTo>
                  <a:cubicBezTo>
                    <a:pt x="3793236" y="1960372"/>
                    <a:pt x="3865499" y="1813179"/>
                    <a:pt x="3897249" y="1646301"/>
                  </a:cubicBezTo>
                  <a:cubicBezTo>
                    <a:pt x="3991737" y="1125855"/>
                    <a:pt x="3647313" y="628015"/>
                    <a:pt x="3126867" y="533146"/>
                  </a:cubicBezTo>
                  <a:cubicBezTo>
                    <a:pt x="3068447" y="522097"/>
                    <a:pt x="3010535" y="516763"/>
                    <a:pt x="2953258" y="516763"/>
                  </a:cubicBezTo>
                  <a:cubicBezTo>
                    <a:pt x="2886456" y="516763"/>
                    <a:pt x="2820797" y="524129"/>
                    <a:pt x="2756789" y="537718"/>
                  </a:cubicBezTo>
                  <a:cubicBezTo>
                    <a:pt x="2629027" y="274701"/>
                    <a:pt x="2381123" y="72771"/>
                    <a:pt x="2069592" y="15875"/>
                  </a:cubicBezTo>
                  <a:cubicBezTo>
                    <a:pt x="2011426" y="5080"/>
                    <a:pt x="1953768" y="127"/>
                    <a:pt x="1896872" y="127"/>
                  </a:cubicBezTo>
                  <a:close/>
                </a:path>
              </a:pathLst>
            </a:custGeom>
            <a:solidFill>
              <a:srgbClr val="40A378"/>
            </a:solidFill>
          </p:spPr>
        </p:sp>
      </p:grpSp>
      <p:grpSp>
        <p:nvGrpSpPr>
          <p:cNvPr id="6" name="Group 6"/>
          <p:cNvGrpSpPr/>
          <p:nvPr/>
        </p:nvGrpSpPr>
        <p:grpSpPr>
          <a:xfrm>
            <a:off x="8201760" y="6322524"/>
            <a:ext cx="7126090" cy="2939414"/>
            <a:chOff x="0" y="0"/>
            <a:chExt cx="9501453" cy="3919219"/>
          </a:xfrm>
        </p:grpSpPr>
        <p:sp>
          <p:nvSpPr>
            <p:cNvPr id="7" name="Freeform 7"/>
            <p:cNvSpPr/>
            <p:nvPr/>
          </p:nvSpPr>
          <p:spPr>
            <a:xfrm>
              <a:off x="254" y="254"/>
              <a:ext cx="9501251" cy="3918712"/>
            </a:xfrm>
            <a:custGeom>
              <a:avLst/>
              <a:gdLst/>
              <a:ahLst/>
              <a:cxnLst/>
              <a:rect l="l" t="t" r="r" b="b"/>
              <a:pathLst>
                <a:path w="9501251" h="3918712">
                  <a:moveTo>
                    <a:pt x="7921752" y="0"/>
                  </a:moveTo>
                  <a:cubicBezTo>
                    <a:pt x="7855839" y="0"/>
                    <a:pt x="7920483" y="169418"/>
                    <a:pt x="7953502" y="245872"/>
                  </a:cubicBezTo>
                  <a:cubicBezTo>
                    <a:pt x="6890259" y="385318"/>
                    <a:pt x="5954522" y="587502"/>
                    <a:pt x="5137913" y="826770"/>
                  </a:cubicBezTo>
                  <a:cubicBezTo>
                    <a:pt x="5145532" y="765048"/>
                    <a:pt x="5148453" y="672211"/>
                    <a:pt x="5098543" y="661416"/>
                  </a:cubicBezTo>
                  <a:cubicBezTo>
                    <a:pt x="5096002" y="660781"/>
                    <a:pt x="5093335" y="660400"/>
                    <a:pt x="5090922" y="660400"/>
                  </a:cubicBezTo>
                  <a:cubicBezTo>
                    <a:pt x="5039869" y="660400"/>
                    <a:pt x="5038599" y="792607"/>
                    <a:pt x="5040122" y="855218"/>
                  </a:cubicBezTo>
                  <a:cubicBezTo>
                    <a:pt x="5035424" y="856615"/>
                    <a:pt x="5031106" y="858139"/>
                    <a:pt x="5028184" y="858139"/>
                  </a:cubicBezTo>
                  <a:cubicBezTo>
                    <a:pt x="4999228" y="807085"/>
                    <a:pt x="4934966" y="700024"/>
                    <a:pt x="4880610" y="700024"/>
                  </a:cubicBezTo>
                  <a:cubicBezTo>
                    <a:pt x="4878070" y="700024"/>
                    <a:pt x="4875403" y="700278"/>
                    <a:pt x="4872990" y="700786"/>
                  </a:cubicBezTo>
                  <a:cubicBezTo>
                    <a:pt x="4821937" y="711835"/>
                    <a:pt x="4890897" y="821182"/>
                    <a:pt x="4936109" y="886714"/>
                  </a:cubicBezTo>
                  <a:cubicBezTo>
                    <a:pt x="1216660" y="2027682"/>
                    <a:pt x="0" y="3918712"/>
                    <a:pt x="0" y="3918712"/>
                  </a:cubicBezTo>
                  <a:lnTo>
                    <a:pt x="9486265" y="3918712"/>
                  </a:lnTo>
                  <a:lnTo>
                    <a:pt x="9501251" y="95631"/>
                  </a:lnTo>
                  <a:cubicBezTo>
                    <a:pt x="9039607" y="125476"/>
                    <a:pt x="8598789" y="166497"/>
                    <a:pt x="8177911" y="217043"/>
                  </a:cubicBezTo>
                  <a:cubicBezTo>
                    <a:pt x="8202931" y="153162"/>
                    <a:pt x="8243824" y="32893"/>
                    <a:pt x="8186801" y="6985"/>
                  </a:cubicBezTo>
                  <a:cubicBezTo>
                    <a:pt x="8181848" y="4572"/>
                    <a:pt x="8176896" y="3683"/>
                    <a:pt x="8172070" y="3683"/>
                  </a:cubicBezTo>
                  <a:cubicBezTo>
                    <a:pt x="8111363" y="3683"/>
                    <a:pt x="8073009" y="179070"/>
                    <a:pt x="8063358" y="231140"/>
                  </a:cubicBezTo>
                  <a:cubicBezTo>
                    <a:pt x="8061833" y="231140"/>
                    <a:pt x="8060563" y="232283"/>
                    <a:pt x="8057261" y="232283"/>
                  </a:cubicBezTo>
                  <a:cubicBezTo>
                    <a:pt x="8045323" y="180467"/>
                    <a:pt x="7995412" y="127"/>
                    <a:pt x="7921752" y="127"/>
                  </a:cubicBezTo>
                  <a:close/>
                </a:path>
              </a:pathLst>
            </a:custGeom>
            <a:solidFill>
              <a:srgbClr val="0F6342"/>
            </a:solidFill>
          </p:spPr>
        </p:sp>
      </p:grpSp>
      <p:grpSp>
        <p:nvGrpSpPr>
          <p:cNvPr id="8" name="Group 8"/>
          <p:cNvGrpSpPr/>
          <p:nvPr/>
        </p:nvGrpSpPr>
        <p:grpSpPr>
          <a:xfrm>
            <a:off x="6961326" y="6572584"/>
            <a:ext cx="6837200" cy="2629962"/>
            <a:chOff x="0" y="0"/>
            <a:chExt cx="9116267" cy="3506616"/>
          </a:xfrm>
        </p:grpSpPr>
        <p:sp>
          <p:nvSpPr>
            <p:cNvPr id="9" name="Freeform 9"/>
            <p:cNvSpPr/>
            <p:nvPr/>
          </p:nvSpPr>
          <p:spPr>
            <a:xfrm>
              <a:off x="0" y="127"/>
              <a:ext cx="9116060" cy="3506470"/>
            </a:xfrm>
            <a:custGeom>
              <a:avLst/>
              <a:gdLst/>
              <a:ahLst/>
              <a:cxnLst/>
              <a:rect l="l" t="t" r="r" b="b"/>
              <a:pathLst>
                <a:path w="9116060" h="3506470">
                  <a:moveTo>
                    <a:pt x="1514602" y="0"/>
                  </a:moveTo>
                  <a:cubicBezTo>
                    <a:pt x="1443863" y="0"/>
                    <a:pt x="1395984" y="161671"/>
                    <a:pt x="1384046" y="207645"/>
                  </a:cubicBezTo>
                  <a:cubicBezTo>
                    <a:pt x="1382268" y="207645"/>
                    <a:pt x="1380744" y="206375"/>
                    <a:pt x="1379347" y="206375"/>
                  </a:cubicBezTo>
                  <a:cubicBezTo>
                    <a:pt x="1369568" y="160147"/>
                    <a:pt x="1332357" y="2413"/>
                    <a:pt x="1275080" y="2413"/>
                  </a:cubicBezTo>
                  <a:cubicBezTo>
                    <a:pt x="1271016" y="2413"/>
                    <a:pt x="1266444" y="3302"/>
                    <a:pt x="1261872" y="5207"/>
                  </a:cubicBezTo>
                  <a:cubicBezTo>
                    <a:pt x="1206373" y="29337"/>
                    <a:pt x="1243965" y="136525"/>
                    <a:pt x="1269619" y="193675"/>
                  </a:cubicBezTo>
                  <a:cubicBezTo>
                    <a:pt x="864870" y="148971"/>
                    <a:pt x="442214" y="112268"/>
                    <a:pt x="0" y="85344"/>
                  </a:cubicBezTo>
                  <a:lnTo>
                    <a:pt x="15113" y="3506470"/>
                  </a:lnTo>
                  <a:lnTo>
                    <a:pt x="9116060" y="3506470"/>
                  </a:lnTo>
                  <a:cubicBezTo>
                    <a:pt x="9116060" y="3506470"/>
                    <a:pt x="7819771" y="1627124"/>
                    <a:pt x="3784473" y="634492"/>
                  </a:cubicBezTo>
                  <a:cubicBezTo>
                    <a:pt x="3827907" y="575691"/>
                    <a:pt x="3882009" y="489331"/>
                    <a:pt x="3837051" y="481584"/>
                  </a:cubicBezTo>
                  <a:cubicBezTo>
                    <a:pt x="3834257" y="481076"/>
                    <a:pt x="3831590" y="480822"/>
                    <a:pt x="3828796" y="480822"/>
                  </a:cubicBezTo>
                  <a:cubicBezTo>
                    <a:pt x="3779774" y="480822"/>
                    <a:pt x="3722624" y="564261"/>
                    <a:pt x="3694303" y="612902"/>
                  </a:cubicBezTo>
                  <a:cubicBezTo>
                    <a:pt x="3688207" y="611632"/>
                    <a:pt x="3681984" y="610362"/>
                    <a:pt x="3676142" y="609092"/>
                  </a:cubicBezTo>
                  <a:cubicBezTo>
                    <a:pt x="3677666" y="549275"/>
                    <a:pt x="3673348" y="444119"/>
                    <a:pt x="3626866" y="444119"/>
                  </a:cubicBezTo>
                  <a:cubicBezTo>
                    <a:pt x="3624707" y="444119"/>
                    <a:pt x="3622548" y="444246"/>
                    <a:pt x="3620389" y="444627"/>
                  </a:cubicBezTo>
                  <a:cubicBezTo>
                    <a:pt x="3575177" y="454660"/>
                    <a:pt x="3575177" y="531241"/>
                    <a:pt x="3582797" y="586105"/>
                  </a:cubicBezTo>
                  <a:cubicBezTo>
                    <a:pt x="2949702" y="438150"/>
                    <a:pt x="2253234" y="313436"/>
                    <a:pt x="1484757" y="219202"/>
                  </a:cubicBezTo>
                  <a:cubicBezTo>
                    <a:pt x="1516126" y="151638"/>
                    <a:pt x="1577975" y="0"/>
                    <a:pt x="1514602" y="0"/>
                  </a:cubicBezTo>
                  <a:close/>
                </a:path>
              </a:pathLst>
            </a:custGeom>
            <a:solidFill>
              <a:srgbClr val="0F6342"/>
            </a:solidFill>
          </p:spPr>
        </p:sp>
      </p:grpSp>
      <p:grpSp>
        <p:nvGrpSpPr>
          <p:cNvPr id="10" name="Group 10"/>
          <p:cNvGrpSpPr/>
          <p:nvPr/>
        </p:nvGrpSpPr>
        <p:grpSpPr>
          <a:xfrm>
            <a:off x="-145750" y="6576528"/>
            <a:ext cx="7126032" cy="2452362"/>
            <a:chOff x="0" y="0"/>
            <a:chExt cx="9501376" cy="3269816"/>
          </a:xfrm>
        </p:grpSpPr>
        <p:sp>
          <p:nvSpPr>
            <p:cNvPr id="11" name="Freeform 11"/>
            <p:cNvSpPr/>
            <p:nvPr/>
          </p:nvSpPr>
          <p:spPr>
            <a:xfrm>
              <a:off x="254" y="127"/>
              <a:ext cx="9500870" cy="3269488"/>
            </a:xfrm>
            <a:custGeom>
              <a:avLst/>
              <a:gdLst/>
              <a:ahLst/>
              <a:cxnLst/>
              <a:rect l="l" t="t" r="r" b="b"/>
              <a:pathLst>
                <a:path w="9500870" h="3269488">
                  <a:moveTo>
                    <a:pt x="7921752" y="0"/>
                  </a:moveTo>
                  <a:cubicBezTo>
                    <a:pt x="7855585" y="0"/>
                    <a:pt x="7920228" y="141351"/>
                    <a:pt x="7951978" y="205105"/>
                  </a:cubicBezTo>
                  <a:cubicBezTo>
                    <a:pt x="6888481" y="321437"/>
                    <a:pt x="5954395" y="490220"/>
                    <a:pt x="5137912" y="689737"/>
                  </a:cubicBezTo>
                  <a:cubicBezTo>
                    <a:pt x="5145532" y="638302"/>
                    <a:pt x="5148326" y="560832"/>
                    <a:pt x="5098543" y="551815"/>
                  </a:cubicBezTo>
                  <a:cubicBezTo>
                    <a:pt x="5095749" y="551307"/>
                    <a:pt x="5093081" y="551053"/>
                    <a:pt x="5090795" y="551053"/>
                  </a:cubicBezTo>
                  <a:cubicBezTo>
                    <a:pt x="5039995" y="551053"/>
                    <a:pt x="5038725" y="661289"/>
                    <a:pt x="5039995" y="713613"/>
                  </a:cubicBezTo>
                  <a:cubicBezTo>
                    <a:pt x="5035296" y="714756"/>
                    <a:pt x="5030978" y="716026"/>
                    <a:pt x="5028057" y="716026"/>
                  </a:cubicBezTo>
                  <a:cubicBezTo>
                    <a:pt x="4999228" y="673354"/>
                    <a:pt x="4934966" y="584073"/>
                    <a:pt x="4880610" y="584073"/>
                  </a:cubicBezTo>
                  <a:cubicBezTo>
                    <a:pt x="4878070" y="584073"/>
                    <a:pt x="4875403" y="584200"/>
                    <a:pt x="4872990" y="584708"/>
                  </a:cubicBezTo>
                  <a:cubicBezTo>
                    <a:pt x="4821936" y="593852"/>
                    <a:pt x="4890897" y="685165"/>
                    <a:pt x="4936109" y="739902"/>
                  </a:cubicBezTo>
                  <a:cubicBezTo>
                    <a:pt x="1216660" y="1691767"/>
                    <a:pt x="0" y="3269488"/>
                    <a:pt x="0" y="3269488"/>
                  </a:cubicBezTo>
                  <a:lnTo>
                    <a:pt x="9486265" y="3269488"/>
                  </a:lnTo>
                  <a:lnTo>
                    <a:pt x="9500870" y="79883"/>
                  </a:lnTo>
                  <a:cubicBezTo>
                    <a:pt x="9039225" y="104775"/>
                    <a:pt x="8598408" y="139065"/>
                    <a:pt x="8177657" y="181102"/>
                  </a:cubicBezTo>
                  <a:cubicBezTo>
                    <a:pt x="8202930" y="127889"/>
                    <a:pt x="8243570" y="27432"/>
                    <a:pt x="8184769" y="5842"/>
                  </a:cubicBezTo>
                  <a:cubicBezTo>
                    <a:pt x="8180070" y="3937"/>
                    <a:pt x="8175244" y="3048"/>
                    <a:pt x="8170545" y="3048"/>
                  </a:cubicBezTo>
                  <a:cubicBezTo>
                    <a:pt x="8111109" y="3048"/>
                    <a:pt x="8072882" y="149352"/>
                    <a:pt x="8063103" y="192786"/>
                  </a:cubicBezTo>
                  <a:cubicBezTo>
                    <a:pt x="8061833" y="192786"/>
                    <a:pt x="8058531" y="193802"/>
                    <a:pt x="8057007" y="193802"/>
                  </a:cubicBezTo>
                  <a:cubicBezTo>
                    <a:pt x="8045196" y="150495"/>
                    <a:pt x="7995285" y="0"/>
                    <a:pt x="7921752" y="0"/>
                  </a:cubicBezTo>
                  <a:close/>
                </a:path>
              </a:pathLst>
            </a:custGeom>
            <a:solidFill>
              <a:srgbClr val="0F6342"/>
            </a:solidFill>
          </p:spPr>
        </p:sp>
      </p:grpSp>
      <p:grpSp>
        <p:nvGrpSpPr>
          <p:cNvPr id="12" name="Group 12"/>
          <p:cNvGrpSpPr/>
          <p:nvPr/>
        </p:nvGrpSpPr>
        <p:grpSpPr>
          <a:xfrm>
            <a:off x="-1034400" y="6016802"/>
            <a:ext cx="6838334" cy="2734572"/>
            <a:chOff x="0" y="0"/>
            <a:chExt cx="9117779" cy="3646096"/>
          </a:xfrm>
        </p:grpSpPr>
        <p:sp>
          <p:nvSpPr>
            <p:cNvPr id="13" name="Freeform 13"/>
            <p:cNvSpPr/>
            <p:nvPr/>
          </p:nvSpPr>
          <p:spPr>
            <a:xfrm>
              <a:off x="254" y="127"/>
              <a:ext cx="9117584" cy="3645916"/>
            </a:xfrm>
            <a:custGeom>
              <a:avLst/>
              <a:gdLst/>
              <a:ahLst/>
              <a:cxnLst/>
              <a:rect l="l" t="t" r="r" b="b"/>
              <a:pathLst>
                <a:path w="9117584" h="3645916">
                  <a:moveTo>
                    <a:pt x="1515999" y="0"/>
                  </a:moveTo>
                  <a:cubicBezTo>
                    <a:pt x="1445133" y="0"/>
                    <a:pt x="1397127" y="168148"/>
                    <a:pt x="1385189" y="215900"/>
                  </a:cubicBezTo>
                  <a:cubicBezTo>
                    <a:pt x="1383411" y="215900"/>
                    <a:pt x="1381887" y="214630"/>
                    <a:pt x="1380617" y="214630"/>
                  </a:cubicBezTo>
                  <a:cubicBezTo>
                    <a:pt x="1370711" y="166497"/>
                    <a:pt x="1333500" y="2540"/>
                    <a:pt x="1276477" y="2540"/>
                  </a:cubicBezTo>
                  <a:cubicBezTo>
                    <a:pt x="1272159" y="2540"/>
                    <a:pt x="1267841" y="3429"/>
                    <a:pt x="1263269" y="5334"/>
                  </a:cubicBezTo>
                  <a:cubicBezTo>
                    <a:pt x="1207770" y="30480"/>
                    <a:pt x="1245108" y="141859"/>
                    <a:pt x="1270889" y="201295"/>
                  </a:cubicBezTo>
                  <a:cubicBezTo>
                    <a:pt x="866267" y="154813"/>
                    <a:pt x="443484" y="116713"/>
                    <a:pt x="0" y="88773"/>
                  </a:cubicBezTo>
                  <a:lnTo>
                    <a:pt x="15113" y="3645916"/>
                  </a:lnTo>
                  <a:lnTo>
                    <a:pt x="9117584" y="3645916"/>
                  </a:lnTo>
                  <a:cubicBezTo>
                    <a:pt x="9117584" y="3645916"/>
                    <a:pt x="7821295" y="1691767"/>
                    <a:pt x="3785997" y="659638"/>
                  </a:cubicBezTo>
                  <a:cubicBezTo>
                    <a:pt x="3829177" y="598551"/>
                    <a:pt x="3883533" y="508635"/>
                    <a:pt x="3838321" y="500634"/>
                  </a:cubicBezTo>
                  <a:cubicBezTo>
                    <a:pt x="3835781" y="500126"/>
                    <a:pt x="3832860" y="499872"/>
                    <a:pt x="3830320" y="499872"/>
                  </a:cubicBezTo>
                  <a:cubicBezTo>
                    <a:pt x="3781044" y="499872"/>
                    <a:pt x="3724148" y="586740"/>
                    <a:pt x="3695700" y="637159"/>
                  </a:cubicBezTo>
                  <a:cubicBezTo>
                    <a:pt x="3689604" y="635889"/>
                    <a:pt x="3683381" y="634492"/>
                    <a:pt x="3677793" y="633222"/>
                  </a:cubicBezTo>
                  <a:cubicBezTo>
                    <a:pt x="3679063" y="570992"/>
                    <a:pt x="3674999" y="461645"/>
                    <a:pt x="3628263" y="461645"/>
                  </a:cubicBezTo>
                  <a:cubicBezTo>
                    <a:pt x="3626104" y="461645"/>
                    <a:pt x="3623945" y="461772"/>
                    <a:pt x="3621786" y="462153"/>
                  </a:cubicBezTo>
                  <a:cubicBezTo>
                    <a:pt x="3575050" y="472567"/>
                    <a:pt x="3576574" y="552196"/>
                    <a:pt x="3584194" y="609346"/>
                  </a:cubicBezTo>
                  <a:cubicBezTo>
                    <a:pt x="2951099" y="455549"/>
                    <a:pt x="2253361" y="325882"/>
                    <a:pt x="1486154" y="227838"/>
                  </a:cubicBezTo>
                  <a:cubicBezTo>
                    <a:pt x="1517396" y="157734"/>
                    <a:pt x="1579118" y="0"/>
                    <a:pt x="1515999" y="0"/>
                  </a:cubicBezTo>
                  <a:close/>
                </a:path>
              </a:pathLst>
            </a:custGeom>
            <a:solidFill>
              <a:srgbClr val="0F6342"/>
            </a:solidFill>
          </p:spPr>
        </p:sp>
      </p:grpSp>
      <p:grpSp>
        <p:nvGrpSpPr>
          <p:cNvPr id="14" name="Group 14"/>
          <p:cNvGrpSpPr/>
          <p:nvPr/>
        </p:nvGrpSpPr>
        <p:grpSpPr>
          <a:xfrm>
            <a:off x="15018566" y="2465556"/>
            <a:ext cx="3938260" cy="1200462"/>
            <a:chOff x="0" y="0"/>
            <a:chExt cx="5251013" cy="1600616"/>
          </a:xfrm>
        </p:grpSpPr>
        <p:sp>
          <p:nvSpPr>
            <p:cNvPr id="15" name="Freeform 15"/>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16" name="Group 16"/>
          <p:cNvGrpSpPr/>
          <p:nvPr/>
        </p:nvGrpSpPr>
        <p:grpSpPr>
          <a:xfrm>
            <a:off x="-457736" y="2273604"/>
            <a:ext cx="3408672" cy="1038996"/>
            <a:chOff x="0" y="0"/>
            <a:chExt cx="4544896" cy="1385328"/>
          </a:xfrm>
        </p:grpSpPr>
        <p:sp>
          <p:nvSpPr>
            <p:cNvPr id="17" name="Freeform 17"/>
            <p:cNvSpPr/>
            <p:nvPr/>
          </p:nvSpPr>
          <p:spPr>
            <a:xfrm>
              <a:off x="254" y="0"/>
              <a:ext cx="4544568" cy="1385189"/>
            </a:xfrm>
            <a:custGeom>
              <a:avLst/>
              <a:gdLst/>
              <a:ahLst/>
              <a:cxnLst/>
              <a:rect l="l" t="t" r="r" b="b"/>
              <a:pathLst>
                <a:path w="4544568" h="1385189">
                  <a:moveTo>
                    <a:pt x="1605280" y="0"/>
                  </a:moveTo>
                  <a:cubicBezTo>
                    <a:pt x="1999107" y="0"/>
                    <a:pt x="2379980" y="295275"/>
                    <a:pt x="2465324" y="681101"/>
                  </a:cubicBezTo>
                  <a:cubicBezTo>
                    <a:pt x="2599817" y="560197"/>
                    <a:pt x="2780919" y="493776"/>
                    <a:pt x="2961640" y="493776"/>
                  </a:cubicBezTo>
                  <a:cubicBezTo>
                    <a:pt x="3024251" y="493776"/>
                    <a:pt x="3086989" y="501777"/>
                    <a:pt x="3147568" y="518287"/>
                  </a:cubicBezTo>
                  <a:cubicBezTo>
                    <a:pt x="3381756" y="583184"/>
                    <a:pt x="3578479" y="773430"/>
                    <a:pt x="3651250" y="1004824"/>
                  </a:cubicBezTo>
                  <a:cubicBezTo>
                    <a:pt x="3719703" y="965327"/>
                    <a:pt x="3797935" y="947547"/>
                    <a:pt x="3879469" y="947547"/>
                  </a:cubicBezTo>
                  <a:cubicBezTo>
                    <a:pt x="4147947" y="947547"/>
                    <a:pt x="4450461" y="1141222"/>
                    <a:pt x="4544568" y="1385189"/>
                  </a:cubicBezTo>
                  <a:lnTo>
                    <a:pt x="23368" y="1385189"/>
                  </a:lnTo>
                  <a:cubicBezTo>
                    <a:pt x="23368" y="1385189"/>
                    <a:pt x="0" y="1370838"/>
                    <a:pt x="23368" y="1323975"/>
                  </a:cubicBezTo>
                  <a:cubicBezTo>
                    <a:pt x="161036" y="1056005"/>
                    <a:pt x="443865" y="862076"/>
                    <a:pt x="745617" y="858266"/>
                  </a:cubicBezTo>
                  <a:cubicBezTo>
                    <a:pt x="750951" y="436499"/>
                    <a:pt x="1106170" y="47117"/>
                    <a:pt x="1526794" y="4064"/>
                  </a:cubicBezTo>
                  <a:cubicBezTo>
                    <a:pt x="1552956" y="1270"/>
                    <a:pt x="1579118" y="0"/>
                    <a:pt x="1605280" y="0"/>
                  </a:cubicBezTo>
                  <a:close/>
                </a:path>
              </a:pathLst>
            </a:custGeom>
            <a:solidFill>
              <a:srgbClr val="FFF6E8"/>
            </a:solidFill>
          </p:spPr>
        </p:sp>
      </p:grpSp>
      <p:grpSp>
        <p:nvGrpSpPr>
          <p:cNvPr id="18" name="Group 18"/>
          <p:cNvGrpSpPr/>
          <p:nvPr/>
        </p:nvGrpSpPr>
        <p:grpSpPr>
          <a:xfrm>
            <a:off x="2498800" y="-546952"/>
            <a:ext cx="5319074" cy="1621362"/>
            <a:chOff x="0" y="0"/>
            <a:chExt cx="7092099" cy="2161816"/>
          </a:xfrm>
        </p:grpSpPr>
        <p:sp>
          <p:nvSpPr>
            <p:cNvPr id="19" name="Freeform 19"/>
            <p:cNvSpPr/>
            <p:nvPr/>
          </p:nvSpPr>
          <p:spPr>
            <a:xfrm>
              <a:off x="127" y="0"/>
              <a:ext cx="7091680" cy="2161921"/>
            </a:xfrm>
            <a:custGeom>
              <a:avLst/>
              <a:gdLst/>
              <a:ahLst/>
              <a:cxnLst/>
              <a:rect l="l" t="t" r="r" b="b"/>
              <a:pathLst>
                <a:path w="7091680" h="2161921">
                  <a:moveTo>
                    <a:pt x="4586605" y="0"/>
                  </a:moveTo>
                  <a:cubicBezTo>
                    <a:pt x="3972052" y="0"/>
                    <a:pt x="3377692" y="460629"/>
                    <a:pt x="3244596" y="1062990"/>
                  </a:cubicBezTo>
                  <a:cubicBezTo>
                    <a:pt x="3034665" y="874395"/>
                    <a:pt x="2752090" y="770763"/>
                    <a:pt x="2470023" y="770763"/>
                  </a:cubicBezTo>
                  <a:cubicBezTo>
                    <a:pt x="2372233" y="770763"/>
                    <a:pt x="2274443" y="783336"/>
                    <a:pt x="2179828" y="808990"/>
                  </a:cubicBezTo>
                  <a:cubicBezTo>
                    <a:pt x="1814322" y="910336"/>
                    <a:pt x="1507490" y="1207135"/>
                    <a:pt x="1393952" y="1568323"/>
                  </a:cubicBezTo>
                  <a:cubicBezTo>
                    <a:pt x="1287145" y="1506728"/>
                    <a:pt x="1165098" y="1479042"/>
                    <a:pt x="1037844" y="1479042"/>
                  </a:cubicBezTo>
                  <a:cubicBezTo>
                    <a:pt x="618871" y="1479042"/>
                    <a:pt x="146812" y="1781175"/>
                    <a:pt x="0" y="2161921"/>
                  </a:cubicBezTo>
                  <a:lnTo>
                    <a:pt x="7055231" y="2161921"/>
                  </a:lnTo>
                  <a:cubicBezTo>
                    <a:pt x="7055231" y="2161921"/>
                    <a:pt x="7091680" y="2139442"/>
                    <a:pt x="7055231" y="2066417"/>
                  </a:cubicBezTo>
                  <a:cubicBezTo>
                    <a:pt x="6840347" y="1648079"/>
                    <a:pt x="6398895" y="1345311"/>
                    <a:pt x="5928106" y="1339469"/>
                  </a:cubicBezTo>
                  <a:cubicBezTo>
                    <a:pt x="5919978" y="681101"/>
                    <a:pt x="5365496" y="73660"/>
                    <a:pt x="4709287" y="6477"/>
                  </a:cubicBezTo>
                  <a:cubicBezTo>
                    <a:pt x="4668393" y="2159"/>
                    <a:pt x="4627499" y="0"/>
                    <a:pt x="4586732" y="0"/>
                  </a:cubicBezTo>
                  <a:close/>
                </a:path>
              </a:pathLst>
            </a:custGeom>
            <a:solidFill>
              <a:srgbClr val="FFF6E8"/>
            </a:solidFill>
          </p:spPr>
        </p:sp>
      </p:grpSp>
      <p:grpSp>
        <p:nvGrpSpPr>
          <p:cNvPr id="20" name="Group 20"/>
          <p:cNvGrpSpPr/>
          <p:nvPr/>
        </p:nvGrpSpPr>
        <p:grpSpPr>
          <a:xfrm>
            <a:off x="12436802" y="891000"/>
            <a:ext cx="2581738" cy="786966"/>
            <a:chOff x="0" y="0"/>
            <a:chExt cx="3442317" cy="1049288"/>
          </a:xfrm>
        </p:grpSpPr>
        <p:sp>
          <p:nvSpPr>
            <p:cNvPr id="21" name="Freeform 21"/>
            <p:cNvSpPr/>
            <p:nvPr/>
          </p:nvSpPr>
          <p:spPr>
            <a:xfrm>
              <a:off x="254" y="0"/>
              <a:ext cx="3441954" cy="1049274"/>
            </a:xfrm>
            <a:custGeom>
              <a:avLst/>
              <a:gdLst/>
              <a:ahLst/>
              <a:cxnLst/>
              <a:rect l="l" t="t" r="r" b="b"/>
              <a:pathLst>
                <a:path w="3441954" h="1049274">
                  <a:moveTo>
                    <a:pt x="1215771" y="0"/>
                  </a:moveTo>
                  <a:cubicBezTo>
                    <a:pt x="1514094" y="0"/>
                    <a:pt x="1802511" y="223647"/>
                    <a:pt x="1867154" y="515874"/>
                  </a:cubicBezTo>
                  <a:cubicBezTo>
                    <a:pt x="1969008" y="424307"/>
                    <a:pt x="2106168" y="374015"/>
                    <a:pt x="2243074" y="374015"/>
                  </a:cubicBezTo>
                  <a:cubicBezTo>
                    <a:pt x="2290572" y="374015"/>
                    <a:pt x="2338070" y="380111"/>
                    <a:pt x="2383917" y="392557"/>
                  </a:cubicBezTo>
                  <a:cubicBezTo>
                    <a:pt x="2561336" y="441706"/>
                    <a:pt x="2710307" y="585851"/>
                    <a:pt x="2765425" y="761111"/>
                  </a:cubicBezTo>
                  <a:cubicBezTo>
                    <a:pt x="2817241" y="731266"/>
                    <a:pt x="2876550" y="717804"/>
                    <a:pt x="2938272" y="717804"/>
                  </a:cubicBezTo>
                  <a:cubicBezTo>
                    <a:pt x="3141599" y="717804"/>
                    <a:pt x="3370707" y="864489"/>
                    <a:pt x="3441954" y="1049274"/>
                  </a:cubicBezTo>
                  <a:lnTo>
                    <a:pt x="17653" y="1049274"/>
                  </a:lnTo>
                  <a:cubicBezTo>
                    <a:pt x="17653" y="1049274"/>
                    <a:pt x="0" y="1038352"/>
                    <a:pt x="17653" y="1002919"/>
                  </a:cubicBezTo>
                  <a:cubicBezTo>
                    <a:pt x="121920" y="799846"/>
                    <a:pt x="336169" y="652907"/>
                    <a:pt x="564642" y="650113"/>
                  </a:cubicBezTo>
                  <a:cubicBezTo>
                    <a:pt x="568706" y="330581"/>
                    <a:pt x="837819" y="35687"/>
                    <a:pt x="1156335" y="3175"/>
                  </a:cubicBezTo>
                  <a:cubicBezTo>
                    <a:pt x="1176147" y="1016"/>
                    <a:pt x="1195959" y="0"/>
                    <a:pt x="1215771" y="0"/>
                  </a:cubicBezTo>
                  <a:close/>
                </a:path>
              </a:pathLst>
            </a:custGeom>
            <a:solidFill>
              <a:srgbClr val="FFF6E8"/>
            </a:solidFill>
          </p:spPr>
        </p:sp>
      </p:grpSp>
      <p:grpSp>
        <p:nvGrpSpPr>
          <p:cNvPr id="22" name="Group 22"/>
          <p:cNvGrpSpPr/>
          <p:nvPr/>
        </p:nvGrpSpPr>
        <p:grpSpPr>
          <a:xfrm>
            <a:off x="14619016" y="5216838"/>
            <a:ext cx="3118120" cy="2894888"/>
            <a:chOff x="0" y="0"/>
            <a:chExt cx="4157493" cy="3859851"/>
          </a:xfrm>
        </p:grpSpPr>
        <p:sp>
          <p:nvSpPr>
            <p:cNvPr id="23" name="Freeform 23"/>
            <p:cNvSpPr/>
            <p:nvPr/>
          </p:nvSpPr>
          <p:spPr>
            <a:xfrm>
              <a:off x="0" y="254"/>
              <a:ext cx="4157599" cy="3859403"/>
            </a:xfrm>
            <a:custGeom>
              <a:avLst/>
              <a:gdLst/>
              <a:ahLst/>
              <a:cxnLst/>
              <a:rect l="l" t="t" r="r" b="b"/>
              <a:pathLst>
                <a:path w="4157599" h="3859403">
                  <a:moveTo>
                    <a:pt x="1895856" y="0"/>
                  </a:moveTo>
                  <a:cubicBezTo>
                    <a:pt x="1443228" y="0"/>
                    <a:pt x="1042035" y="322834"/>
                    <a:pt x="956691" y="784606"/>
                  </a:cubicBezTo>
                  <a:cubicBezTo>
                    <a:pt x="914273" y="1016381"/>
                    <a:pt x="959485" y="1243457"/>
                    <a:pt x="1067816" y="1431544"/>
                  </a:cubicBezTo>
                  <a:cubicBezTo>
                    <a:pt x="598551" y="1535049"/>
                    <a:pt x="213741" y="1907921"/>
                    <a:pt x="122174" y="2410460"/>
                  </a:cubicBezTo>
                  <a:cubicBezTo>
                    <a:pt x="0" y="3076956"/>
                    <a:pt x="442214" y="3717544"/>
                    <a:pt x="1108710" y="3839337"/>
                  </a:cubicBezTo>
                  <a:cubicBezTo>
                    <a:pt x="1183259" y="3852926"/>
                    <a:pt x="1257681" y="3859403"/>
                    <a:pt x="1330960" y="3859403"/>
                  </a:cubicBezTo>
                  <a:cubicBezTo>
                    <a:pt x="1728851" y="3859403"/>
                    <a:pt x="2096770" y="3666109"/>
                    <a:pt x="2324227" y="3353816"/>
                  </a:cubicBezTo>
                  <a:cubicBezTo>
                    <a:pt x="2459482" y="3583559"/>
                    <a:pt x="2690876" y="3756533"/>
                    <a:pt x="2975229" y="3809238"/>
                  </a:cubicBezTo>
                  <a:cubicBezTo>
                    <a:pt x="3033141" y="3819779"/>
                    <a:pt x="3090926" y="3824986"/>
                    <a:pt x="3147949" y="3824986"/>
                  </a:cubicBezTo>
                  <a:cubicBezTo>
                    <a:pt x="3600577" y="3824986"/>
                    <a:pt x="4004183" y="3501390"/>
                    <a:pt x="4088257" y="3039237"/>
                  </a:cubicBezTo>
                  <a:cubicBezTo>
                    <a:pt x="4157599" y="2658745"/>
                    <a:pt x="3991864" y="2290318"/>
                    <a:pt x="3694049" y="2082546"/>
                  </a:cubicBezTo>
                  <a:cubicBezTo>
                    <a:pt x="3795268" y="1960626"/>
                    <a:pt x="3867404" y="1811909"/>
                    <a:pt x="3897249" y="1644777"/>
                  </a:cubicBezTo>
                  <a:cubicBezTo>
                    <a:pt x="3991864" y="1125982"/>
                    <a:pt x="3647567" y="626491"/>
                    <a:pt x="3128772" y="531749"/>
                  </a:cubicBezTo>
                  <a:cubicBezTo>
                    <a:pt x="3070606" y="521335"/>
                    <a:pt x="3012694" y="516382"/>
                    <a:pt x="2955417" y="516382"/>
                  </a:cubicBezTo>
                  <a:cubicBezTo>
                    <a:pt x="2888234" y="516382"/>
                    <a:pt x="2822321" y="523240"/>
                    <a:pt x="2758694" y="536067"/>
                  </a:cubicBezTo>
                  <a:cubicBezTo>
                    <a:pt x="2629027" y="273177"/>
                    <a:pt x="2380869" y="71755"/>
                    <a:pt x="2071370" y="16129"/>
                  </a:cubicBezTo>
                  <a:cubicBezTo>
                    <a:pt x="2012442" y="5207"/>
                    <a:pt x="1953768" y="0"/>
                    <a:pt x="1895856" y="0"/>
                  </a:cubicBezTo>
                  <a:close/>
                </a:path>
              </a:pathLst>
            </a:custGeom>
            <a:solidFill>
              <a:srgbClr val="11734C"/>
            </a:solidFill>
          </p:spPr>
        </p:sp>
      </p:grpSp>
      <p:grpSp>
        <p:nvGrpSpPr>
          <p:cNvPr id="24" name="Group 24"/>
          <p:cNvGrpSpPr/>
          <p:nvPr/>
        </p:nvGrpSpPr>
        <p:grpSpPr>
          <a:xfrm>
            <a:off x="15502014" y="4776826"/>
            <a:ext cx="4824866" cy="4087082"/>
            <a:chOff x="0" y="0"/>
            <a:chExt cx="6433155" cy="5449443"/>
          </a:xfrm>
        </p:grpSpPr>
        <p:sp>
          <p:nvSpPr>
            <p:cNvPr id="25" name="Freeform 25"/>
            <p:cNvSpPr/>
            <p:nvPr/>
          </p:nvSpPr>
          <p:spPr>
            <a:xfrm>
              <a:off x="254" y="0"/>
              <a:ext cx="6432931" cy="5449316"/>
            </a:xfrm>
            <a:custGeom>
              <a:avLst/>
              <a:gdLst/>
              <a:ahLst/>
              <a:cxnLst/>
              <a:rect l="l" t="t" r="r" b="b"/>
              <a:pathLst>
                <a:path w="6432931" h="5449316">
                  <a:moveTo>
                    <a:pt x="2432177" y="0"/>
                  </a:moveTo>
                  <a:cubicBezTo>
                    <a:pt x="1676908" y="0"/>
                    <a:pt x="1064768" y="612394"/>
                    <a:pt x="1064768" y="1367409"/>
                  </a:cubicBezTo>
                  <a:cubicBezTo>
                    <a:pt x="1064768" y="1525143"/>
                    <a:pt x="1090549" y="1674368"/>
                    <a:pt x="1139825" y="1815465"/>
                  </a:cubicBezTo>
                  <a:cubicBezTo>
                    <a:pt x="473710" y="2063877"/>
                    <a:pt x="0" y="2705989"/>
                    <a:pt x="0" y="3459734"/>
                  </a:cubicBezTo>
                  <a:cubicBezTo>
                    <a:pt x="0" y="4428109"/>
                    <a:pt x="784987" y="5213350"/>
                    <a:pt x="1753362" y="5213350"/>
                  </a:cubicBezTo>
                  <a:cubicBezTo>
                    <a:pt x="1933829" y="5213350"/>
                    <a:pt x="2107184" y="5186172"/>
                    <a:pt x="2271014" y="5136388"/>
                  </a:cubicBezTo>
                  <a:cubicBezTo>
                    <a:pt x="2246757" y="5240401"/>
                    <a:pt x="2225802" y="5345811"/>
                    <a:pt x="2209419" y="5449316"/>
                  </a:cubicBezTo>
                  <a:lnTo>
                    <a:pt x="2442464" y="5073269"/>
                  </a:lnTo>
                  <a:cubicBezTo>
                    <a:pt x="2663571" y="4978654"/>
                    <a:pt x="2862072" y="4840478"/>
                    <a:pt x="3025902" y="4667123"/>
                  </a:cubicBezTo>
                  <a:cubicBezTo>
                    <a:pt x="3024632" y="4840478"/>
                    <a:pt x="3042539" y="5016246"/>
                    <a:pt x="3068320" y="5187569"/>
                  </a:cubicBezTo>
                  <a:lnTo>
                    <a:pt x="3797808" y="4203827"/>
                  </a:lnTo>
                  <a:cubicBezTo>
                    <a:pt x="4000500" y="4703191"/>
                    <a:pt x="4491228" y="5054981"/>
                    <a:pt x="5063998" y="5054981"/>
                  </a:cubicBezTo>
                  <a:cubicBezTo>
                    <a:pt x="5820537" y="5054981"/>
                    <a:pt x="6432931" y="4443222"/>
                    <a:pt x="6432931" y="3686556"/>
                  </a:cubicBezTo>
                  <a:cubicBezTo>
                    <a:pt x="6432931" y="3134741"/>
                    <a:pt x="6103239" y="2657856"/>
                    <a:pt x="5631180" y="2441321"/>
                  </a:cubicBezTo>
                  <a:cubicBezTo>
                    <a:pt x="5740781" y="2244217"/>
                    <a:pt x="5804154" y="2017014"/>
                    <a:pt x="5804154" y="1774952"/>
                  </a:cubicBezTo>
                  <a:cubicBezTo>
                    <a:pt x="5804154" y="1019683"/>
                    <a:pt x="5191760" y="407543"/>
                    <a:pt x="4436999" y="407543"/>
                  </a:cubicBezTo>
                  <a:cubicBezTo>
                    <a:pt x="4128770" y="407543"/>
                    <a:pt x="3844290" y="510032"/>
                    <a:pt x="3615817" y="681355"/>
                  </a:cubicBezTo>
                  <a:cubicBezTo>
                    <a:pt x="3377819" y="274066"/>
                    <a:pt x="2937510" y="0"/>
                    <a:pt x="2432177" y="0"/>
                  </a:cubicBezTo>
                  <a:close/>
                </a:path>
              </a:pathLst>
            </a:custGeom>
            <a:solidFill>
              <a:srgbClr val="40A378"/>
            </a:solidFill>
          </p:spPr>
        </p:sp>
      </p:grpSp>
      <p:grpSp>
        <p:nvGrpSpPr>
          <p:cNvPr id="26" name="Group 26"/>
          <p:cNvGrpSpPr/>
          <p:nvPr/>
        </p:nvGrpSpPr>
        <p:grpSpPr>
          <a:xfrm>
            <a:off x="-182100" y="7333750"/>
            <a:ext cx="18643002" cy="3104678"/>
            <a:chOff x="0" y="0"/>
            <a:chExt cx="24857336" cy="4139571"/>
          </a:xfrm>
        </p:grpSpPr>
        <p:sp>
          <p:nvSpPr>
            <p:cNvPr id="27" name="Freeform 27"/>
            <p:cNvSpPr/>
            <p:nvPr/>
          </p:nvSpPr>
          <p:spPr>
            <a:xfrm>
              <a:off x="0" y="0"/>
              <a:ext cx="24857329" cy="4139565"/>
            </a:xfrm>
            <a:custGeom>
              <a:avLst/>
              <a:gdLst/>
              <a:ahLst/>
              <a:cxnLst/>
              <a:rect l="l" t="t" r="r" b="b"/>
              <a:pathLst>
                <a:path w="24857329" h="4139565">
                  <a:moveTo>
                    <a:pt x="12401804" y="0"/>
                  </a:moveTo>
                  <a:cubicBezTo>
                    <a:pt x="8726424" y="0"/>
                    <a:pt x="4478909" y="50546"/>
                    <a:pt x="6223" y="202184"/>
                  </a:cubicBezTo>
                  <a:cubicBezTo>
                    <a:pt x="0" y="203835"/>
                    <a:pt x="38481" y="2095119"/>
                    <a:pt x="39751" y="2587879"/>
                  </a:cubicBezTo>
                  <a:cubicBezTo>
                    <a:pt x="43053" y="3418586"/>
                    <a:pt x="49022" y="4139565"/>
                    <a:pt x="49022" y="4139565"/>
                  </a:cubicBezTo>
                  <a:lnTo>
                    <a:pt x="24857329" y="4139565"/>
                  </a:lnTo>
                  <a:lnTo>
                    <a:pt x="24815546" y="202184"/>
                  </a:lnTo>
                  <a:cubicBezTo>
                    <a:pt x="24815546" y="202184"/>
                    <a:pt x="19752692" y="0"/>
                    <a:pt x="12401804" y="0"/>
                  </a:cubicBezTo>
                  <a:close/>
                </a:path>
              </a:pathLst>
            </a:custGeom>
            <a:solidFill>
              <a:srgbClr val="168E5E"/>
            </a:solidFill>
          </p:spPr>
        </p:sp>
      </p:grpSp>
      <p:sp>
        <p:nvSpPr>
          <p:cNvPr id="28" name="TextBox 28"/>
          <p:cNvSpPr txBox="1"/>
          <p:nvPr/>
        </p:nvSpPr>
        <p:spPr>
          <a:xfrm>
            <a:off x="4026580" y="1349444"/>
            <a:ext cx="10340127" cy="3857665"/>
          </a:xfrm>
          <a:prstGeom prst="rect">
            <a:avLst/>
          </a:prstGeom>
        </p:spPr>
        <p:txBody>
          <a:bodyPr lIns="0" tIns="0" rIns="0" bIns="0" rtlCol="0" anchor="t">
            <a:spAutoFit/>
          </a:bodyPr>
          <a:lstStyle/>
          <a:p>
            <a:pPr algn="ctr">
              <a:lnSpc>
                <a:spcPts val="9972"/>
              </a:lnSpc>
            </a:pPr>
            <a:r>
              <a:rPr lang="en-US" sz="9234">
                <a:solidFill>
                  <a:srgbClr val="BC5FF8"/>
                </a:solidFill>
                <a:latin typeface="Arimo Bold"/>
              </a:rPr>
              <a:t>Jenis-Jenis Anak Berkebutuhan Khusus</a:t>
            </a:r>
          </a:p>
        </p:txBody>
      </p:sp>
      <p:grpSp>
        <p:nvGrpSpPr>
          <p:cNvPr id="29" name="Group 29"/>
          <p:cNvGrpSpPr/>
          <p:nvPr/>
        </p:nvGrpSpPr>
        <p:grpSpPr>
          <a:xfrm>
            <a:off x="13442273" y="8263808"/>
            <a:ext cx="224583" cy="258296"/>
            <a:chOff x="0" y="0"/>
            <a:chExt cx="299444" cy="344395"/>
          </a:xfrm>
        </p:grpSpPr>
        <p:sp>
          <p:nvSpPr>
            <p:cNvPr id="30" name="Freeform 30"/>
            <p:cNvSpPr/>
            <p:nvPr/>
          </p:nvSpPr>
          <p:spPr>
            <a:xfrm>
              <a:off x="0" y="127"/>
              <a:ext cx="299212" cy="344043"/>
            </a:xfrm>
            <a:custGeom>
              <a:avLst/>
              <a:gdLst/>
              <a:ahLst/>
              <a:cxnLst/>
              <a:rect l="l" t="t" r="r" b="b"/>
              <a:pathLst>
                <a:path w="299212" h="344043">
                  <a:moveTo>
                    <a:pt x="258699" y="0"/>
                  </a:moveTo>
                  <a:cubicBezTo>
                    <a:pt x="245237" y="0"/>
                    <a:pt x="231140" y="6858"/>
                    <a:pt x="224790" y="22733"/>
                  </a:cubicBezTo>
                  <a:cubicBezTo>
                    <a:pt x="183515" y="123571"/>
                    <a:pt x="115316" y="213233"/>
                    <a:pt x="27305" y="280162"/>
                  </a:cubicBezTo>
                  <a:cubicBezTo>
                    <a:pt x="0" y="301371"/>
                    <a:pt x="17526" y="344043"/>
                    <a:pt x="43815" y="344043"/>
                  </a:cubicBezTo>
                  <a:cubicBezTo>
                    <a:pt x="49403" y="344043"/>
                    <a:pt x="55245" y="342011"/>
                    <a:pt x="61341" y="337439"/>
                  </a:cubicBezTo>
                  <a:cubicBezTo>
                    <a:pt x="163576" y="258699"/>
                    <a:pt x="239903" y="158877"/>
                    <a:pt x="289433" y="40005"/>
                  </a:cubicBezTo>
                  <a:cubicBezTo>
                    <a:pt x="299212" y="15875"/>
                    <a:pt x="279400" y="0"/>
                    <a:pt x="258699" y="0"/>
                  </a:cubicBezTo>
                  <a:close/>
                </a:path>
              </a:pathLst>
            </a:custGeom>
            <a:solidFill>
              <a:srgbClr val="FFFFFF"/>
            </a:solidFill>
          </p:spPr>
        </p:sp>
      </p:grpSp>
      <p:grpSp>
        <p:nvGrpSpPr>
          <p:cNvPr id="31" name="Group 31"/>
          <p:cNvGrpSpPr/>
          <p:nvPr/>
        </p:nvGrpSpPr>
        <p:grpSpPr>
          <a:xfrm>
            <a:off x="3761329" y="7723944"/>
            <a:ext cx="39885" cy="104731"/>
            <a:chOff x="0" y="0"/>
            <a:chExt cx="53180" cy="139641"/>
          </a:xfrm>
        </p:grpSpPr>
        <p:sp>
          <p:nvSpPr>
            <p:cNvPr id="32" name="Freeform 32"/>
            <p:cNvSpPr/>
            <p:nvPr/>
          </p:nvSpPr>
          <p:spPr>
            <a:xfrm>
              <a:off x="0" y="0"/>
              <a:ext cx="52959" cy="139446"/>
            </a:xfrm>
            <a:custGeom>
              <a:avLst/>
              <a:gdLst/>
              <a:ahLst/>
              <a:cxnLst/>
              <a:rect l="l" t="t" r="r" b="b"/>
              <a:pathLst>
                <a:path w="52959" h="139446">
                  <a:moveTo>
                    <a:pt x="34925" y="0"/>
                  </a:moveTo>
                  <a:cubicBezTo>
                    <a:pt x="27559" y="0"/>
                    <a:pt x="20066" y="4191"/>
                    <a:pt x="17145" y="13208"/>
                  </a:cubicBezTo>
                  <a:cubicBezTo>
                    <a:pt x="5715" y="50419"/>
                    <a:pt x="0" y="89281"/>
                    <a:pt x="11430" y="126365"/>
                  </a:cubicBezTo>
                  <a:cubicBezTo>
                    <a:pt x="14351" y="135636"/>
                    <a:pt x="20828" y="139446"/>
                    <a:pt x="27686" y="139446"/>
                  </a:cubicBezTo>
                  <a:cubicBezTo>
                    <a:pt x="39370" y="139446"/>
                    <a:pt x="51943" y="128016"/>
                    <a:pt x="47625" y="112903"/>
                  </a:cubicBezTo>
                  <a:cubicBezTo>
                    <a:pt x="38608" y="81280"/>
                    <a:pt x="45466" y="50419"/>
                    <a:pt x="51181" y="19939"/>
                  </a:cubicBezTo>
                  <a:cubicBezTo>
                    <a:pt x="52959" y="6985"/>
                    <a:pt x="44196" y="0"/>
                    <a:pt x="34925" y="0"/>
                  </a:cubicBezTo>
                  <a:close/>
                </a:path>
              </a:pathLst>
            </a:custGeom>
            <a:solidFill>
              <a:srgbClr val="FCDDB1"/>
            </a:solidFill>
          </p:spPr>
        </p:sp>
      </p:grpSp>
      <p:grpSp>
        <p:nvGrpSpPr>
          <p:cNvPr id="33" name="Group 33"/>
          <p:cNvGrpSpPr/>
          <p:nvPr/>
        </p:nvGrpSpPr>
        <p:grpSpPr>
          <a:xfrm>
            <a:off x="3813203" y="7705225"/>
            <a:ext cx="38294" cy="104241"/>
            <a:chOff x="0" y="0"/>
            <a:chExt cx="51059" cy="138988"/>
          </a:xfrm>
        </p:grpSpPr>
        <p:sp>
          <p:nvSpPr>
            <p:cNvPr id="34" name="Freeform 34"/>
            <p:cNvSpPr/>
            <p:nvPr/>
          </p:nvSpPr>
          <p:spPr>
            <a:xfrm>
              <a:off x="0" y="127"/>
              <a:ext cx="50927" cy="138684"/>
            </a:xfrm>
            <a:custGeom>
              <a:avLst/>
              <a:gdLst/>
              <a:ahLst/>
              <a:cxnLst/>
              <a:rect l="l" t="t" r="r" b="b"/>
              <a:pathLst>
                <a:path w="50927" h="138684">
                  <a:moveTo>
                    <a:pt x="30988" y="0"/>
                  </a:moveTo>
                  <a:cubicBezTo>
                    <a:pt x="23114" y="0"/>
                    <a:pt x="14986" y="4826"/>
                    <a:pt x="12573" y="14986"/>
                  </a:cubicBezTo>
                  <a:cubicBezTo>
                    <a:pt x="3556" y="49149"/>
                    <a:pt x="0" y="84582"/>
                    <a:pt x="3556" y="120777"/>
                  </a:cubicBezTo>
                  <a:cubicBezTo>
                    <a:pt x="4064" y="132969"/>
                    <a:pt x="12954" y="138684"/>
                    <a:pt x="22098" y="138684"/>
                  </a:cubicBezTo>
                  <a:cubicBezTo>
                    <a:pt x="32512" y="138684"/>
                    <a:pt x="43180" y="131191"/>
                    <a:pt x="41783" y="117348"/>
                  </a:cubicBezTo>
                  <a:cubicBezTo>
                    <a:pt x="39624" y="85725"/>
                    <a:pt x="41783" y="53721"/>
                    <a:pt x="47498" y="21971"/>
                  </a:cubicBezTo>
                  <a:cubicBezTo>
                    <a:pt x="50927" y="7874"/>
                    <a:pt x="41148" y="0"/>
                    <a:pt x="30988" y="0"/>
                  </a:cubicBezTo>
                  <a:close/>
                </a:path>
              </a:pathLst>
            </a:custGeom>
            <a:solidFill>
              <a:srgbClr val="FCDDB1"/>
            </a:solidFill>
          </p:spPr>
        </p:sp>
      </p:grpSp>
      <p:grpSp>
        <p:nvGrpSpPr>
          <p:cNvPr id="35" name="Group 35"/>
          <p:cNvGrpSpPr/>
          <p:nvPr/>
        </p:nvGrpSpPr>
        <p:grpSpPr>
          <a:xfrm>
            <a:off x="3861039" y="7688709"/>
            <a:ext cx="32299" cy="104975"/>
            <a:chOff x="0" y="0"/>
            <a:chExt cx="43065" cy="139967"/>
          </a:xfrm>
        </p:grpSpPr>
        <p:sp>
          <p:nvSpPr>
            <p:cNvPr id="36" name="Freeform 36"/>
            <p:cNvSpPr/>
            <p:nvPr/>
          </p:nvSpPr>
          <p:spPr>
            <a:xfrm>
              <a:off x="0" y="127"/>
              <a:ext cx="43053" cy="139827"/>
            </a:xfrm>
            <a:custGeom>
              <a:avLst/>
              <a:gdLst/>
              <a:ahLst/>
              <a:cxnLst/>
              <a:rect l="l" t="t" r="r" b="b"/>
              <a:pathLst>
                <a:path w="43053" h="139827">
                  <a:moveTo>
                    <a:pt x="25908" y="0"/>
                  </a:moveTo>
                  <a:cubicBezTo>
                    <a:pt x="20828" y="0"/>
                    <a:pt x="16002" y="2286"/>
                    <a:pt x="13716" y="7620"/>
                  </a:cubicBezTo>
                  <a:cubicBezTo>
                    <a:pt x="0" y="41783"/>
                    <a:pt x="1143" y="86233"/>
                    <a:pt x="4445" y="123571"/>
                  </a:cubicBezTo>
                  <a:cubicBezTo>
                    <a:pt x="5588" y="134620"/>
                    <a:pt x="13843" y="139827"/>
                    <a:pt x="22352" y="139827"/>
                  </a:cubicBezTo>
                  <a:cubicBezTo>
                    <a:pt x="32131" y="139827"/>
                    <a:pt x="42037" y="132969"/>
                    <a:pt x="40894" y="120269"/>
                  </a:cubicBezTo>
                  <a:cubicBezTo>
                    <a:pt x="37338" y="83693"/>
                    <a:pt x="43053" y="48514"/>
                    <a:pt x="40894" y="12319"/>
                  </a:cubicBezTo>
                  <a:cubicBezTo>
                    <a:pt x="40132" y="4445"/>
                    <a:pt x="32893" y="0"/>
                    <a:pt x="25908" y="0"/>
                  </a:cubicBezTo>
                  <a:close/>
                </a:path>
              </a:pathLst>
            </a:custGeom>
            <a:solidFill>
              <a:srgbClr val="FCDDB1"/>
            </a:solidFill>
          </p:spPr>
        </p:sp>
      </p:grpSp>
      <p:grpSp>
        <p:nvGrpSpPr>
          <p:cNvPr id="37" name="Group 37"/>
          <p:cNvGrpSpPr/>
          <p:nvPr/>
        </p:nvGrpSpPr>
        <p:grpSpPr>
          <a:xfrm>
            <a:off x="1846645" y="7880061"/>
            <a:ext cx="631907" cy="271369"/>
            <a:chOff x="0" y="0"/>
            <a:chExt cx="842542" cy="361825"/>
          </a:xfrm>
        </p:grpSpPr>
        <p:sp>
          <p:nvSpPr>
            <p:cNvPr id="38" name="Freeform 38"/>
            <p:cNvSpPr/>
            <p:nvPr/>
          </p:nvSpPr>
          <p:spPr>
            <a:xfrm>
              <a:off x="0" y="0"/>
              <a:ext cx="842264" cy="361569"/>
            </a:xfrm>
            <a:custGeom>
              <a:avLst/>
              <a:gdLst/>
              <a:ahLst/>
              <a:cxnLst/>
              <a:rect l="l" t="t" r="r" b="b"/>
              <a:pathLst>
                <a:path w="842264" h="361569">
                  <a:moveTo>
                    <a:pt x="419100" y="0"/>
                  </a:moveTo>
                  <a:cubicBezTo>
                    <a:pt x="419100" y="0"/>
                    <a:pt x="316992" y="42291"/>
                    <a:pt x="213741" y="99060"/>
                  </a:cubicBezTo>
                  <a:cubicBezTo>
                    <a:pt x="110109" y="155575"/>
                    <a:pt x="6858" y="226060"/>
                    <a:pt x="1143" y="281686"/>
                  </a:cubicBezTo>
                  <a:cubicBezTo>
                    <a:pt x="0" y="294259"/>
                    <a:pt x="3556" y="305308"/>
                    <a:pt x="10414" y="316865"/>
                  </a:cubicBezTo>
                  <a:cubicBezTo>
                    <a:pt x="32258" y="349123"/>
                    <a:pt x="99695" y="361569"/>
                    <a:pt x="186690" y="361569"/>
                  </a:cubicBezTo>
                  <a:cubicBezTo>
                    <a:pt x="401701" y="361569"/>
                    <a:pt x="737362" y="285750"/>
                    <a:pt x="809371" y="245110"/>
                  </a:cubicBezTo>
                  <a:cubicBezTo>
                    <a:pt x="834517" y="231521"/>
                    <a:pt x="842264" y="208915"/>
                    <a:pt x="837692" y="183896"/>
                  </a:cubicBezTo>
                  <a:cubicBezTo>
                    <a:pt x="827659" y="108966"/>
                    <a:pt x="721995" y="5715"/>
                    <a:pt x="721995" y="5715"/>
                  </a:cubicBezTo>
                  <a:lnTo>
                    <a:pt x="419100" y="0"/>
                  </a:lnTo>
                  <a:close/>
                </a:path>
              </a:pathLst>
            </a:custGeom>
            <a:solidFill>
              <a:srgbClr val="124773"/>
            </a:solidFill>
          </p:spPr>
        </p:sp>
      </p:grpSp>
      <p:grpSp>
        <p:nvGrpSpPr>
          <p:cNvPr id="39" name="Group 39"/>
          <p:cNvGrpSpPr/>
          <p:nvPr/>
        </p:nvGrpSpPr>
        <p:grpSpPr>
          <a:xfrm>
            <a:off x="1846645" y="8017947"/>
            <a:ext cx="631907" cy="133483"/>
            <a:chOff x="0" y="0"/>
            <a:chExt cx="842542" cy="177977"/>
          </a:xfrm>
        </p:grpSpPr>
        <p:sp>
          <p:nvSpPr>
            <p:cNvPr id="40" name="Freeform 40"/>
            <p:cNvSpPr/>
            <p:nvPr/>
          </p:nvSpPr>
          <p:spPr>
            <a:xfrm>
              <a:off x="0" y="127"/>
              <a:ext cx="842391" cy="177673"/>
            </a:xfrm>
            <a:custGeom>
              <a:avLst/>
              <a:gdLst/>
              <a:ahLst/>
              <a:cxnLst/>
              <a:rect l="l" t="t" r="r" b="b"/>
              <a:pathLst>
                <a:path w="842391" h="177673">
                  <a:moveTo>
                    <a:pt x="837819" y="0"/>
                  </a:moveTo>
                  <a:cubicBezTo>
                    <a:pt x="591947" y="90424"/>
                    <a:pt x="375793" y="114300"/>
                    <a:pt x="217297" y="114300"/>
                  </a:cubicBezTo>
                  <a:cubicBezTo>
                    <a:pt x="122809" y="114427"/>
                    <a:pt x="48768" y="105791"/>
                    <a:pt x="1143" y="97790"/>
                  </a:cubicBezTo>
                  <a:cubicBezTo>
                    <a:pt x="0" y="110363"/>
                    <a:pt x="3556" y="121412"/>
                    <a:pt x="10414" y="132969"/>
                  </a:cubicBezTo>
                  <a:cubicBezTo>
                    <a:pt x="32258" y="165227"/>
                    <a:pt x="99695" y="177673"/>
                    <a:pt x="186817" y="177673"/>
                  </a:cubicBezTo>
                  <a:cubicBezTo>
                    <a:pt x="401828" y="177673"/>
                    <a:pt x="737489" y="101854"/>
                    <a:pt x="809498" y="61214"/>
                  </a:cubicBezTo>
                  <a:cubicBezTo>
                    <a:pt x="834644" y="47625"/>
                    <a:pt x="842391" y="25019"/>
                    <a:pt x="837819" y="0"/>
                  </a:cubicBezTo>
                  <a:close/>
                </a:path>
              </a:pathLst>
            </a:custGeom>
            <a:solidFill>
              <a:srgbClr val="FCDDB1"/>
            </a:solidFill>
          </p:spPr>
        </p:sp>
      </p:grpSp>
      <p:grpSp>
        <p:nvGrpSpPr>
          <p:cNvPr id="41" name="Group 41"/>
          <p:cNvGrpSpPr/>
          <p:nvPr/>
        </p:nvGrpSpPr>
        <p:grpSpPr>
          <a:xfrm>
            <a:off x="2069555" y="7900738"/>
            <a:ext cx="110721" cy="83075"/>
            <a:chOff x="0" y="0"/>
            <a:chExt cx="147628" cy="110767"/>
          </a:xfrm>
        </p:grpSpPr>
        <p:sp>
          <p:nvSpPr>
            <p:cNvPr id="42" name="Freeform 42"/>
            <p:cNvSpPr/>
            <p:nvPr/>
          </p:nvSpPr>
          <p:spPr>
            <a:xfrm>
              <a:off x="127" y="0"/>
              <a:ext cx="147447" cy="110744"/>
            </a:xfrm>
            <a:custGeom>
              <a:avLst/>
              <a:gdLst/>
              <a:ahLst/>
              <a:cxnLst/>
              <a:rect l="l" t="t" r="r" b="b"/>
              <a:pathLst>
                <a:path w="147447" h="110744">
                  <a:moveTo>
                    <a:pt x="29718" y="0"/>
                  </a:moveTo>
                  <a:cubicBezTo>
                    <a:pt x="12065" y="0"/>
                    <a:pt x="0" y="23368"/>
                    <a:pt x="19558" y="33782"/>
                  </a:cubicBezTo>
                  <a:cubicBezTo>
                    <a:pt x="50165" y="52070"/>
                    <a:pt x="79756" y="70358"/>
                    <a:pt x="98933" y="99695"/>
                  </a:cubicBezTo>
                  <a:cubicBezTo>
                    <a:pt x="104013" y="107569"/>
                    <a:pt x="111506" y="110744"/>
                    <a:pt x="118618" y="110744"/>
                  </a:cubicBezTo>
                  <a:cubicBezTo>
                    <a:pt x="133604" y="110744"/>
                    <a:pt x="147447" y="96520"/>
                    <a:pt x="137541" y="80391"/>
                  </a:cubicBezTo>
                  <a:cubicBezTo>
                    <a:pt x="114935" y="41910"/>
                    <a:pt x="78359" y="19050"/>
                    <a:pt x="38862" y="2159"/>
                  </a:cubicBezTo>
                  <a:cubicBezTo>
                    <a:pt x="35814" y="635"/>
                    <a:pt x="32639" y="0"/>
                    <a:pt x="29718" y="0"/>
                  </a:cubicBezTo>
                  <a:close/>
                </a:path>
              </a:pathLst>
            </a:custGeom>
            <a:solidFill>
              <a:srgbClr val="FCDDB1"/>
            </a:solidFill>
          </p:spPr>
        </p:sp>
      </p:grpSp>
      <p:grpSp>
        <p:nvGrpSpPr>
          <p:cNvPr id="43" name="Group 43"/>
          <p:cNvGrpSpPr/>
          <p:nvPr/>
        </p:nvGrpSpPr>
        <p:grpSpPr>
          <a:xfrm>
            <a:off x="2017926" y="7927410"/>
            <a:ext cx="113902" cy="82708"/>
            <a:chOff x="0" y="0"/>
            <a:chExt cx="151870" cy="110277"/>
          </a:xfrm>
        </p:grpSpPr>
        <p:sp>
          <p:nvSpPr>
            <p:cNvPr id="44" name="Freeform 44"/>
            <p:cNvSpPr/>
            <p:nvPr/>
          </p:nvSpPr>
          <p:spPr>
            <a:xfrm>
              <a:off x="0" y="127"/>
              <a:ext cx="151638" cy="109982"/>
            </a:xfrm>
            <a:custGeom>
              <a:avLst/>
              <a:gdLst/>
              <a:ahLst/>
              <a:cxnLst/>
              <a:rect l="l" t="t" r="r" b="b"/>
              <a:pathLst>
                <a:path w="151638" h="109982">
                  <a:moveTo>
                    <a:pt x="30353" y="0"/>
                  </a:moveTo>
                  <a:cubicBezTo>
                    <a:pt x="11684" y="0"/>
                    <a:pt x="0" y="26162"/>
                    <a:pt x="20447" y="36703"/>
                  </a:cubicBezTo>
                  <a:cubicBezTo>
                    <a:pt x="52070" y="54991"/>
                    <a:pt x="79248" y="76581"/>
                    <a:pt x="105410" y="102616"/>
                  </a:cubicBezTo>
                  <a:cubicBezTo>
                    <a:pt x="110109" y="107823"/>
                    <a:pt x="115570" y="109982"/>
                    <a:pt x="120523" y="109982"/>
                  </a:cubicBezTo>
                  <a:cubicBezTo>
                    <a:pt x="137033" y="109982"/>
                    <a:pt x="151638" y="88646"/>
                    <a:pt x="136144" y="72898"/>
                  </a:cubicBezTo>
                  <a:cubicBezTo>
                    <a:pt x="107823" y="43561"/>
                    <a:pt x="76962" y="20955"/>
                    <a:pt x="40767" y="2667"/>
                  </a:cubicBezTo>
                  <a:cubicBezTo>
                    <a:pt x="37211" y="889"/>
                    <a:pt x="33655" y="0"/>
                    <a:pt x="30353" y="0"/>
                  </a:cubicBezTo>
                  <a:close/>
                </a:path>
              </a:pathLst>
            </a:custGeom>
            <a:solidFill>
              <a:srgbClr val="FCDDB1"/>
            </a:solidFill>
          </p:spPr>
        </p:sp>
      </p:grpSp>
      <p:grpSp>
        <p:nvGrpSpPr>
          <p:cNvPr id="45" name="Group 45"/>
          <p:cNvGrpSpPr/>
          <p:nvPr/>
        </p:nvGrpSpPr>
        <p:grpSpPr>
          <a:xfrm>
            <a:off x="1975228" y="7953715"/>
            <a:ext cx="107417" cy="84543"/>
            <a:chOff x="0" y="0"/>
            <a:chExt cx="143223" cy="112725"/>
          </a:xfrm>
        </p:grpSpPr>
        <p:sp>
          <p:nvSpPr>
            <p:cNvPr id="46" name="Freeform 46"/>
            <p:cNvSpPr/>
            <p:nvPr/>
          </p:nvSpPr>
          <p:spPr>
            <a:xfrm>
              <a:off x="0" y="0"/>
              <a:ext cx="143002" cy="112649"/>
            </a:xfrm>
            <a:custGeom>
              <a:avLst/>
              <a:gdLst/>
              <a:ahLst/>
              <a:cxnLst/>
              <a:rect l="l" t="t" r="r" b="b"/>
              <a:pathLst>
                <a:path w="143002" h="112649">
                  <a:moveTo>
                    <a:pt x="20574" y="0"/>
                  </a:moveTo>
                  <a:cubicBezTo>
                    <a:pt x="8128" y="0"/>
                    <a:pt x="0" y="16637"/>
                    <a:pt x="10287" y="26924"/>
                  </a:cubicBezTo>
                  <a:cubicBezTo>
                    <a:pt x="38608" y="55245"/>
                    <a:pt x="71628" y="76835"/>
                    <a:pt x="99949" y="106172"/>
                  </a:cubicBezTo>
                  <a:cubicBezTo>
                    <a:pt x="104140" y="110744"/>
                    <a:pt x="109093" y="112649"/>
                    <a:pt x="113919" y="112649"/>
                  </a:cubicBezTo>
                  <a:cubicBezTo>
                    <a:pt x="129286" y="112649"/>
                    <a:pt x="143002" y="92583"/>
                    <a:pt x="128143" y="77724"/>
                  </a:cubicBezTo>
                  <a:cubicBezTo>
                    <a:pt x="99949" y="48387"/>
                    <a:pt x="64643" y="14224"/>
                    <a:pt x="24892" y="762"/>
                  </a:cubicBezTo>
                  <a:cubicBezTo>
                    <a:pt x="23495" y="381"/>
                    <a:pt x="21971" y="0"/>
                    <a:pt x="20574" y="0"/>
                  </a:cubicBezTo>
                  <a:close/>
                </a:path>
              </a:pathLst>
            </a:custGeom>
            <a:solidFill>
              <a:srgbClr val="FCDDB1"/>
            </a:solidFill>
          </p:spPr>
        </p:sp>
      </p:grpSp>
      <p:grpSp>
        <p:nvGrpSpPr>
          <p:cNvPr id="47" name="Group 47"/>
          <p:cNvGrpSpPr/>
          <p:nvPr/>
        </p:nvGrpSpPr>
        <p:grpSpPr>
          <a:xfrm>
            <a:off x="2408448" y="6525542"/>
            <a:ext cx="785939" cy="348204"/>
            <a:chOff x="0" y="0"/>
            <a:chExt cx="1047918" cy="464272"/>
          </a:xfrm>
        </p:grpSpPr>
        <p:sp>
          <p:nvSpPr>
            <p:cNvPr id="48" name="Freeform 48"/>
            <p:cNvSpPr/>
            <p:nvPr/>
          </p:nvSpPr>
          <p:spPr>
            <a:xfrm>
              <a:off x="127" y="127"/>
              <a:ext cx="1047750" cy="464185"/>
            </a:xfrm>
            <a:custGeom>
              <a:avLst/>
              <a:gdLst/>
              <a:ahLst/>
              <a:cxnLst/>
              <a:rect l="l" t="t" r="r" b="b"/>
              <a:pathLst>
                <a:path w="1047750" h="464185">
                  <a:moveTo>
                    <a:pt x="37592" y="0"/>
                  </a:moveTo>
                  <a:lnTo>
                    <a:pt x="0" y="443738"/>
                  </a:lnTo>
                  <a:cubicBezTo>
                    <a:pt x="126746" y="456946"/>
                    <a:pt x="249682" y="464185"/>
                    <a:pt x="368300" y="464185"/>
                  </a:cubicBezTo>
                  <a:cubicBezTo>
                    <a:pt x="615950" y="464185"/>
                    <a:pt x="844296" y="433324"/>
                    <a:pt x="1047750" y="363474"/>
                  </a:cubicBezTo>
                  <a:lnTo>
                    <a:pt x="1019429" y="144018"/>
                  </a:lnTo>
                  <a:cubicBezTo>
                    <a:pt x="902081" y="180213"/>
                    <a:pt x="779780" y="198628"/>
                    <a:pt x="656463" y="198628"/>
                  </a:cubicBezTo>
                  <a:cubicBezTo>
                    <a:pt x="621284" y="198628"/>
                    <a:pt x="585851" y="197104"/>
                    <a:pt x="550545" y="194183"/>
                  </a:cubicBezTo>
                  <a:cubicBezTo>
                    <a:pt x="365633" y="178181"/>
                    <a:pt x="174879" y="124968"/>
                    <a:pt x="37592" y="0"/>
                  </a:cubicBezTo>
                  <a:close/>
                </a:path>
              </a:pathLst>
            </a:custGeom>
            <a:solidFill>
              <a:srgbClr val="000000">
                <a:alpha val="14118"/>
              </a:srgbClr>
            </a:solidFill>
          </p:spPr>
        </p:sp>
      </p:grpSp>
      <p:grpSp>
        <p:nvGrpSpPr>
          <p:cNvPr id="49" name="Group 49"/>
          <p:cNvGrpSpPr/>
          <p:nvPr/>
        </p:nvGrpSpPr>
        <p:grpSpPr>
          <a:xfrm>
            <a:off x="15271367" y="6333692"/>
            <a:ext cx="68908" cy="68908"/>
            <a:chOff x="0" y="0"/>
            <a:chExt cx="91878" cy="91878"/>
          </a:xfrm>
        </p:grpSpPr>
        <p:sp>
          <p:nvSpPr>
            <p:cNvPr id="50" name="Freeform 50"/>
            <p:cNvSpPr/>
            <p:nvPr/>
          </p:nvSpPr>
          <p:spPr>
            <a:xfrm>
              <a:off x="0" y="0"/>
              <a:ext cx="91694" cy="91694"/>
            </a:xfrm>
            <a:custGeom>
              <a:avLst/>
              <a:gdLst/>
              <a:ahLst/>
              <a:cxnLst/>
              <a:rect l="l" t="t" r="r" b="b"/>
              <a:pathLst>
                <a:path w="91694" h="91694">
                  <a:moveTo>
                    <a:pt x="46609" y="0"/>
                  </a:moveTo>
                  <a:cubicBezTo>
                    <a:pt x="20701" y="0"/>
                    <a:pt x="0" y="20447"/>
                    <a:pt x="0" y="46482"/>
                  </a:cubicBezTo>
                  <a:cubicBezTo>
                    <a:pt x="0" y="70993"/>
                    <a:pt x="20701" y="91694"/>
                    <a:pt x="46609" y="91694"/>
                  </a:cubicBezTo>
                  <a:cubicBezTo>
                    <a:pt x="71247" y="91694"/>
                    <a:pt x="91694" y="70993"/>
                    <a:pt x="91694" y="46482"/>
                  </a:cubicBezTo>
                  <a:cubicBezTo>
                    <a:pt x="91694" y="20447"/>
                    <a:pt x="71247" y="0"/>
                    <a:pt x="46609" y="0"/>
                  </a:cubicBezTo>
                  <a:close/>
                </a:path>
              </a:pathLst>
            </a:custGeom>
            <a:solidFill>
              <a:srgbClr val="FFCC1B"/>
            </a:solidFill>
          </p:spPr>
        </p:sp>
      </p:grpSp>
      <p:pic>
        <p:nvPicPr>
          <p:cNvPr id="51" name="Picture 5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23723" y="4696503"/>
            <a:ext cx="3501321" cy="4114800"/>
          </a:xfrm>
          <a:prstGeom prst="rect">
            <a:avLst/>
          </a:prstGeom>
        </p:spPr>
      </p:pic>
      <p:grpSp>
        <p:nvGrpSpPr>
          <p:cNvPr id="52" name="Group 52"/>
          <p:cNvGrpSpPr/>
          <p:nvPr/>
        </p:nvGrpSpPr>
        <p:grpSpPr>
          <a:xfrm>
            <a:off x="13244178" y="8424261"/>
            <a:ext cx="3493578" cy="1886370"/>
            <a:chOff x="0" y="0"/>
            <a:chExt cx="4658104" cy="2515160"/>
          </a:xfrm>
        </p:grpSpPr>
        <p:sp>
          <p:nvSpPr>
            <p:cNvPr id="53" name="Freeform 53"/>
            <p:cNvSpPr/>
            <p:nvPr/>
          </p:nvSpPr>
          <p:spPr>
            <a:xfrm>
              <a:off x="0" y="254"/>
              <a:ext cx="4658106" cy="2514854"/>
            </a:xfrm>
            <a:custGeom>
              <a:avLst/>
              <a:gdLst/>
              <a:ahLst/>
              <a:cxnLst/>
              <a:rect l="l" t="t" r="r" b="b"/>
              <a:pathLst>
                <a:path w="4658106" h="2514854">
                  <a:moveTo>
                    <a:pt x="1767078" y="0"/>
                  </a:moveTo>
                  <a:cubicBezTo>
                    <a:pt x="1218184" y="0"/>
                    <a:pt x="772795" y="443484"/>
                    <a:pt x="772795" y="992505"/>
                  </a:cubicBezTo>
                  <a:cubicBezTo>
                    <a:pt x="772795" y="1105535"/>
                    <a:pt x="792480" y="1215390"/>
                    <a:pt x="828548" y="1316101"/>
                  </a:cubicBezTo>
                  <a:cubicBezTo>
                    <a:pt x="344297" y="1497965"/>
                    <a:pt x="0" y="1964309"/>
                    <a:pt x="0" y="2510155"/>
                  </a:cubicBezTo>
                  <a:lnTo>
                    <a:pt x="0" y="2514854"/>
                  </a:lnTo>
                  <a:lnTo>
                    <a:pt x="4658106" y="2514854"/>
                  </a:lnTo>
                  <a:cubicBezTo>
                    <a:pt x="4603877" y="2182368"/>
                    <a:pt x="4385945" y="1907032"/>
                    <a:pt x="4089654" y="1771523"/>
                  </a:cubicBezTo>
                  <a:cubicBezTo>
                    <a:pt x="4169410" y="1629029"/>
                    <a:pt x="4214368" y="1463294"/>
                    <a:pt x="4214368" y="1287526"/>
                  </a:cubicBezTo>
                  <a:cubicBezTo>
                    <a:pt x="4214368" y="739775"/>
                    <a:pt x="3770376" y="294767"/>
                    <a:pt x="3221736" y="294767"/>
                  </a:cubicBezTo>
                  <a:cubicBezTo>
                    <a:pt x="2997581" y="294767"/>
                    <a:pt x="2791333" y="368427"/>
                    <a:pt x="2625979" y="493395"/>
                  </a:cubicBezTo>
                  <a:cubicBezTo>
                    <a:pt x="2484628" y="251079"/>
                    <a:pt x="2243836" y="73660"/>
                    <a:pt x="1959610" y="17907"/>
                  </a:cubicBezTo>
                  <a:cubicBezTo>
                    <a:pt x="1896491" y="5969"/>
                    <a:pt x="1833372" y="0"/>
                    <a:pt x="1767078" y="0"/>
                  </a:cubicBezTo>
                  <a:close/>
                </a:path>
              </a:pathLst>
            </a:custGeom>
            <a:solidFill>
              <a:srgbClr val="0F6342"/>
            </a:solidFill>
          </p:spPr>
        </p:sp>
      </p:grpSp>
      <p:grpSp>
        <p:nvGrpSpPr>
          <p:cNvPr id="54" name="Group 54"/>
          <p:cNvGrpSpPr/>
          <p:nvPr/>
        </p:nvGrpSpPr>
        <p:grpSpPr>
          <a:xfrm>
            <a:off x="15305821" y="7595020"/>
            <a:ext cx="3597656" cy="2734556"/>
            <a:chOff x="0" y="0"/>
            <a:chExt cx="4796875" cy="3646075"/>
          </a:xfrm>
        </p:grpSpPr>
        <p:sp>
          <p:nvSpPr>
            <p:cNvPr id="55" name="Freeform 55"/>
            <p:cNvSpPr/>
            <p:nvPr/>
          </p:nvSpPr>
          <p:spPr>
            <a:xfrm>
              <a:off x="254" y="254"/>
              <a:ext cx="4796663" cy="3645789"/>
            </a:xfrm>
            <a:custGeom>
              <a:avLst/>
              <a:gdLst/>
              <a:ahLst/>
              <a:cxnLst/>
              <a:rect l="l" t="t" r="r" b="b"/>
              <a:pathLst>
                <a:path w="4796663" h="3645789">
                  <a:moveTo>
                    <a:pt x="3901313" y="0"/>
                  </a:moveTo>
                  <a:cubicBezTo>
                    <a:pt x="3409569" y="0"/>
                    <a:pt x="2979420" y="266065"/>
                    <a:pt x="2747899" y="664464"/>
                  </a:cubicBezTo>
                  <a:cubicBezTo>
                    <a:pt x="2525268" y="496316"/>
                    <a:pt x="2246884" y="397129"/>
                    <a:pt x="1946148" y="397129"/>
                  </a:cubicBezTo>
                  <a:cubicBezTo>
                    <a:pt x="1418082" y="397129"/>
                    <a:pt x="962406" y="703834"/>
                    <a:pt x="745871" y="1148969"/>
                  </a:cubicBezTo>
                  <a:cubicBezTo>
                    <a:pt x="660019" y="1325118"/>
                    <a:pt x="612013" y="1522095"/>
                    <a:pt x="612013" y="1731264"/>
                  </a:cubicBezTo>
                  <a:cubicBezTo>
                    <a:pt x="612013" y="1967357"/>
                    <a:pt x="673608" y="2189734"/>
                    <a:pt x="781939" y="2382520"/>
                  </a:cubicBezTo>
                  <a:cubicBezTo>
                    <a:pt x="320548" y="2591435"/>
                    <a:pt x="0" y="3056001"/>
                    <a:pt x="0" y="3595878"/>
                  </a:cubicBezTo>
                  <a:cubicBezTo>
                    <a:pt x="0" y="3612515"/>
                    <a:pt x="0" y="3629152"/>
                    <a:pt x="1270" y="3645789"/>
                  </a:cubicBezTo>
                  <a:lnTo>
                    <a:pt x="4796663" y="3645789"/>
                  </a:lnTo>
                  <a:lnTo>
                    <a:pt x="4796663" y="344297"/>
                  </a:lnTo>
                  <a:cubicBezTo>
                    <a:pt x="4560189" y="129159"/>
                    <a:pt x="4246118" y="0"/>
                    <a:pt x="3901313" y="0"/>
                  </a:cubicBezTo>
                  <a:close/>
                </a:path>
              </a:pathLst>
            </a:custGeom>
            <a:solidFill>
              <a:srgbClr val="11734C"/>
            </a:solidFill>
          </p:spPr>
        </p:sp>
      </p:grpSp>
      <p:grpSp>
        <p:nvGrpSpPr>
          <p:cNvPr id="56" name="Group 56"/>
          <p:cNvGrpSpPr/>
          <p:nvPr/>
        </p:nvGrpSpPr>
        <p:grpSpPr>
          <a:xfrm>
            <a:off x="16412914" y="9370532"/>
            <a:ext cx="409664" cy="336226"/>
            <a:chOff x="0" y="0"/>
            <a:chExt cx="546219" cy="448301"/>
          </a:xfrm>
        </p:grpSpPr>
        <p:sp>
          <p:nvSpPr>
            <p:cNvPr id="57" name="Freeform 57"/>
            <p:cNvSpPr/>
            <p:nvPr/>
          </p:nvSpPr>
          <p:spPr>
            <a:xfrm>
              <a:off x="0" y="0"/>
              <a:ext cx="546227" cy="448183"/>
            </a:xfrm>
            <a:custGeom>
              <a:avLst/>
              <a:gdLst/>
              <a:ahLst/>
              <a:cxnLst/>
              <a:rect l="l" t="t" r="r" b="b"/>
              <a:pathLst>
                <a:path w="546227" h="448183">
                  <a:moveTo>
                    <a:pt x="133985" y="0"/>
                  </a:moveTo>
                  <a:lnTo>
                    <a:pt x="0" y="108331"/>
                  </a:lnTo>
                  <a:cubicBezTo>
                    <a:pt x="5461" y="113792"/>
                    <a:pt x="145288" y="448183"/>
                    <a:pt x="284861" y="448183"/>
                  </a:cubicBezTo>
                  <a:cubicBezTo>
                    <a:pt x="304800" y="448183"/>
                    <a:pt x="324866" y="441325"/>
                    <a:pt x="344297" y="425704"/>
                  </a:cubicBezTo>
                  <a:cubicBezTo>
                    <a:pt x="546227" y="267843"/>
                    <a:pt x="133985" y="0"/>
                    <a:pt x="133985" y="0"/>
                  </a:cubicBezTo>
                  <a:close/>
                </a:path>
              </a:pathLst>
            </a:custGeom>
            <a:solidFill>
              <a:srgbClr val="FFEDD7"/>
            </a:solidFill>
          </p:spPr>
        </p:sp>
      </p:grpSp>
      <p:grpSp>
        <p:nvGrpSpPr>
          <p:cNvPr id="58" name="Group 58"/>
          <p:cNvGrpSpPr/>
          <p:nvPr/>
        </p:nvGrpSpPr>
        <p:grpSpPr>
          <a:xfrm>
            <a:off x="16386814" y="9017116"/>
            <a:ext cx="351142" cy="350330"/>
            <a:chOff x="0" y="0"/>
            <a:chExt cx="468189" cy="467107"/>
          </a:xfrm>
        </p:grpSpPr>
        <p:sp>
          <p:nvSpPr>
            <p:cNvPr id="59" name="Freeform 59"/>
            <p:cNvSpPr/>
            <p:nvPr/>
          </p:nvSpPr>
          <p:spPr>
            <a:xfrm>
              <a:off x="254" y="0"/>
              <a:ext cx="467741" cy="466979"/>
            </a:xfrm>
            <a:custGeom>
              <a:avLst/>
              <a:gdLst/>
              <a:ahLst/>
              <a:cxnLst/>
              <a:rect l="l" t="t" r="r" b="b"/>
              <a:pathLst>
                <a:path w="467741" h="466979">
                  <a:moveTo>
                    <a:pt x="221742" y="0"/>
                  </a:moveTo>
                  <a:cubicBezTo>
                    <a:pt x="43815" y="0"/>
                    <a:pt x="0" y="396240"/>
                    <a:pt x="0" y="396240"/>
                  </a:cubicBezTo>
                  <a:lnTo>
                    <a:pt x="156718" y="466979"/>
                  </a:lnTo>
                  <a:cubicBezTo>
                    <a:pt x="159512" y="459359"/>
                    <a:pt x="467741" y="101219"/>
                    <a:pt x="285750" y="15875"/>
                  </a:cubicBezTo>
                  <a:cubicBezTo>
                    <a:pt x="262636" y="4953"/>
                    <a:pt x="241427" y="0"/>
                    <a:pt x="221742" y="0"/>
                  </a:cubicBezTo>
                  <a:close/>
                </a:path>
              </a:pathLst>
            </a:custGeom>
            <a:solidFill>
              <a:srgbClr val="FFEDD7"/>
            </a:solidFill>
          </p:spPr>
        </p:sp>
      </p:grpSp>
      <p:grpSp>
        <p:nvGrpSpPr>
          <p:cNvPr id="60" name="Group 60"/>
          <p:cNvGrpSpPr/>
          <p:nvPr/>
        </p:nvGrpSpPr>
        <p:grpSpPr>
          <a:xfrm>
            <a:off x="16031614" y="9313142"/>
            <a:ext cx="390372" cy="226474"/>
            <a:chOff x="0" y="0"/>
            <a:chExt cx="520496" cy="301965"/>
          </a:xfrm>
        </p:grpSpPr>
        <p:sp>
          <p:nvSpPr>
            <p:cNvPr id="61" name="Freeform 61"/>
            <p:cNvSpPr/>
            <p:nvPr/>
          </p:nvSpPr>
          <p:spPr>
            <a:xfrm>
              <a:off x="254" y="0"/>
              <a:ext cx="520065" cy="302006"/>
            </a:xfrm>
            <a:custGeom>
              <a:avLst/>
              <a:gdLst/>
              <a:ahLst/>
              <a:cxnLst/>
              <a:rect l="l" t="t" r="r" b="b"/>
              <a:pathLst>
                <a:path w="520065" h="302006">
                  <a:moveTo>
                    <a:pt x="479552" y="16256"/>
                  </a:moveTo>
                  <a:cubicBezTo>
                    <a:pt x="472059" y="18161"/>
                    <a:pt x="0" y="0"/>
                    <a:pt x="44958" y="193929"/>
                  </a:cubicBezTo>
                  <a:cubicBezTo>
                    <a:pt x="64008" y="274574"/>
                    <a:pt x="120142" y="302006"/>
                    <a:pt x="187833" y="302006"/>
                  </a:cubicBezTo>
                  <a:cubicBezTo>
                    <a:pt x="329184" y="302006"/>
                    <a:pt x="520065" y="181991"/>
                    <a:pt x="520065" y="181991"/>
                  </a:cubicBezTo>
                  <a:lnTo>
                    <a:pt x="479552" y="16256"/>
                  </a:lnTo>
                  <a:close/>
                </a:path>
              </a:pathLst>
            </a:custGeom>
            <a:solidFill>
              <a:srgbClr val="FFEDD7"/>
            </a:solidFill>
          </p:spPr>
        </p:sp>
      </p:grpSp>
      <p:grpSp>
        <p:nvGrpSpPr>
          <p:cNvPr id="62" name="Group 62"/>
          <p:cNvGrpSpPr/>
          <p:nvPr/>
        </p:nvGrpSpPr>
        <p:grpSpPr>
          <a:xfrm>
            <a:off x="16421830" y="9142108"/>
            <a:ext cx="457164" cy="325526"/>
            <a:chOff x="0" y="0"/>
            <a:chExt cx="609552" cy="434035"/>
          </a:xfrm>
        </p:grpSpPr>
        <p:sp>
          <p:nvSpPr>
            <p:cNvPr id="63" name="Freeform 63"/>
            <p:cNvSpPr/>
            <p:nvPr/>
          </p:nvSpPr>
          <p:spPr>
            <a:xfrm>
              <a:off x="0" y="254"/>
              <a:ext cx="609346" cy="433578"/>
            </a:xfrm>
            <a:custGeom>
              <a:avLst/>
              <a:gdLst/>
              <a:ahLst/>
              <a:cxnLst/>
              <a:rect l="l" t="t" r="r" b="b"/>
              <a:pathLst>
                <a:path w="609346" h="433578">
                  <a:moveTo>
                    <a:pt x="421894" y="0"/>
                  </a:moveTo>
                  <a:cubicBezTo>
                    <a:pt x="300863" y="0"/>
                    <a:pt x="0" y="230759"/>
                    <a:pt x="0" y="230759"/>
                  </a:cubicBezTo>
                  <a:lnTo>
                    <a:pt x="34798" y="376555"/>
                  </a:lnTo>
                  <a:cubicBezTo>
                    <a:pt x="34798" y="376555"/>
                    <a:pt x="235204" y="433578"/>
                    <a:pt x="381762" y="433578"/>
                  </a:cubicBezTo>
                  <a:cubicBezTo>
                    <a:pt x="429768" y="433578"/>
                    <a:pt x="472059" y="427482"/>
                    <a:pt x="499745" y="411353"/>
                  </a:cubicBezTo>
                  <a:cubicBezTo>
                    <a:pt x="609346" y="345186"/>
                    <a:pt x="360934" y="230886"/>
                    <a:pt x="360934" y="230886"/>
                  </a:cubicBezTo>
                  <a:cubicBezTo>
                    <a:pt x="360934" y="230886"/>
                    <a:pt x="525272" y="116205"/>
                    <a:pt x="463677" y="18542"/>
                  </a:cubicBezTo>
                  <a:cubicBezTo>
                    <a:pt x="455168" y="5588"/>
                    <a:pt x="440690" y="0"/>
                    <a:pt x="421894" y="0"/>
                  </a:cubicBezTo>
                  <a:close/>
                </a:path>
              </a:pathLst>
            </a:custGeom>
            <a:solidFill>
              <a:srgbClr val="FFF9F2"/>
            </a:solidFill>
          </p:spPr>
        </p:sp>
      </p:grpSp>
      <p:grpSp>
        <p:nvGrpSpPr>
          <p:cNvPr id="64" name="Group 64"/>
          <p:cNvGrpSpPr/>
          <p:nvPr/>
        </p:nvGrpSpPr>
        <p:grpSpPr>
          <a:xfrm>
            <a:off x="16058688" y="9033326"/>
            <a:ext cx="429928" cy="402856"/>
            <a:chOff x="0" y="0"/>
            <a:chExt cx="573237" cy="537141"/>
          </a:xfrm>
        </p:grpSpPr>
        <p:sp>
          <p:nvSpPr>
            <p:cNvPr id="65" name="Freeform 65"/>
            <p:cNvSpPr/>
            <p:nvPr/>
          </p:nvSpPr>
          <p:spPr>
            <a:xfrm>
              <a:off x="254" y="0"/>
              <a:ext cx="572770" cy="536956"/>
            </a:xfrm>
            <a:custGeom>
              <a:avLst/>
              <a:gdLst/>
              <a:ahLst/>
              <a:cxnLst/>
              <a:rect l="l" t="t" r="r" b="b"/>
              <a:pathLst>
                <a:path w="572770" h="536956">
                  <a:moveTo>
                    <a:pt x="354711" y="0"/>
                  </a:moveTo>
                  <a:cubicBezTo>
                    <a:pt x="278384" y="0"/>
                    <a:pt x="291592" y="217932"/>
                    <a:pt x="291592" y="217932"/>
                  </a:cubicBezTo>
                  <a:cubicBezTo>
                    <a:pt x="291592" y="217932"/>
                    <a:pt x="216789" y="179451"/>
                    <a:pt x="148717" y="179451"/>
                  </a:cubicBezTo>
                  <a:cubicBezTo>
                    <a:pt x="112014" y="179451"/>
                    <a:pt x="76962" y="190754"/>
                    <a:pt x="57023" y="225552"/>
                  </a:cubicBezTo>
                  <a:cubicBezTo>
                    <a:pt x="0" y="326136"/>
                    <a:pt x="460121" y="536956"/>
                    <a:pt x="460121" y="536956"/>
                  </a:cubicBezTo>
                  <a:lnTo>
                    <a:pt x="572770" y="437769"/>
                  </a:lnTo>
                  <a:cubicBezTo>
                    <a:pt x="572770" y="437769"/>
                    <a:pt x="496189" y="78359"/>
                    <a:pt x="386461" y="10414"/>
                  </a:cubicBezTo>
                  <a:cubicBezTo>
                    <a:pt x="374523" y="3302"/>
                    <a:pt x="363982" y="0"/>
                    <a:pt x="354711" y="0"/>
                  </a:cubicBezTo>
                  <a:close/>
                </a:path>
              </a:pathLst>
            </a:custGeom>
            <a:solidFill>
              <a:srgbClr val="FFF9F2"/>
            </a:solidFill>
          </p:spPr>
        </p:sp>
      </p:grpSp>
      <p:grpSp>
        <p:nvGrpSpPr>
          <p:cNvPr id="66" name="Group 66"/>
          <p:cNvGrpSpPr/>
          <p:nvPr/>
        </p:nvGrpSpPr>
        <p:grpSpPr>
          <a:xfrm>
            <a:off x="16143150" y="9383986"/>
            <a:ext cx="345468" cy="420040"/>
            <a:chOff x="0" y="0"/>
            <a:chExt cx="460624" cy="560053"/>
          </a:xfrm>
        </p:grpSpPr>
        <p:sp>
          <p:nvSpPr>
            <p:cNvPr id="67" name="Freeform 67"/>
            <p:cNvSpPr/>
            <p:nvPr/>
          </p:nvSpPr>
          <p:spPr>
            <a:xfrm>
              <a:off x="0" y="254"/>
              <a:ext cx="460375" cy="559689"/>
            </a:xfrm>
            <a:custGeom>
              <a:avLst/>
              <a:gdLst/>
              <a:ahLst/>
              <a:cxnLst/>
              <a:rect l="l" t="t" r="r" b="b"/>
              <a:pathLst>
                <a:path w="460375" h="559689">
                  <a:moveTo>
                    <a:pt x="326390" y="0"/>
                  </a:moveTo>
                  <a:cubicBezTo>
                    <a:pt x="326390" y="0"/>
                    <a:pt x="24384" y="210312"/>
                    <a:pt x="6223" y="338455"/>
                  </a:cubicBezTo>
                  <a:cubicBezTo>
                    <a:pt x="0" y="382778"/>
                    <a:pt x="25273" y="397256"/>
                    <a:pt x="61214" y="397256"/>
                  </a:cubicBezTo>
                  <a:cubicBezTo>
                    <a:pt x="128651" y="397256"/>
                    <a:pt x="233299" y="345821"/>
                    <a:pt x="233426" y="345821"/>
                  </a:cubicBezTo>
                  <a:cubicBezTo>
                    <a:pt x="233426" y="345821"/>
                    <a:pt x="218059" y="544195"/>
                    <a:pt x="332613" y="559435"/>
                  </a:cubicBezTo>
                  <a:cubicBezTo>
                    <a:pt x="334137" y="559689"/>
                    <a:pt x="335661" y="559689"/>
                    <a:pt x="337185" y="559689"/>
                  </a:cubicBezTo>
                  <a:cubicBezTo>
                    <a:pt x="447421" y="559689"/>
                    <a:pt x="460375" y="66040"/>
                    <a:pt x="460375" y="66040"/>
                  </a:cubicBezTo>
                  <a:lnTo>
                    <a:pt x="326390" y="0"/>
                  </a:lnTo>
                  <a:close/>
                </a:path>
              </a:pathLst>
            </a:custGeom>
            <a:solidFill>
              <a:srgbClr val="FFF9F2"/>
            </a:solidFill>
          </p:spPr>
        </p:sp>
      </p:grpSp>
      <p:grpSp>
        <p:nvGrpSpPr>
          <p:cNvPr id="68" name="Group 68"/>
          <p:cNvGrpSpPr/>
          <p:nvPr/>
        </p:nvGrpSpPr>
        <p:grpSpPr>
          <a:xfrm>
            <a:off x="16335098" y="9270018"/>
            <a:ext cx="228906" cy="228096"/>
            <a:chOff x="0" y="0"/>
            <a:chExt cx="305208" cy="304128"/>
          </a:xfrm>
        </p:grpSpPr>
        <p:sp>
          <p:nvSpPr>
            <p:cNvPr id="69" name="Freeform 69"/>
            <p:cNvSpPr/>
            <p:nvPr/>
          </p:nvSpPr>
          <p:spPr>
            <a:xfrm>
              <a:off x="254" y="254"/>
              <a:ext cx="304927" cy="303911"/>
            </a:xfrm>
            <a:custGeom>
              <a:avLst/>
              <a:gdLst/>
              <a:ahLst/>
              <a:cxnLst/>
              <a:rect l="l" t="t" r="r" b="b"/>
              <a:pathLst>
                <a:path w="304927" h="303911">
                  <a:moveTo>
                    <a:pt x="151511" y="0"/>
                  </a:moveTo>
                  <a:cubicBezTo>
                    <a:pt x="67437" y="0"/>
                    <a:pt x="0" y="67818"/>
                    <a:pt x="0" y="151892"/>
                  </a:cubicBezTo>
                  <a:cubicBezTo>
                    <a:pt x="0" y="235966"/>
                    <a:pt x="67437" y="303911"/>
                    <a:pt x="151511" y="303911"/>
                  </a:cubicBezTo>
                  <a:cubicBezTo>
                    <a:pt x="235966" y="303911"/>
                    <a:pt x="304927" y="236093"/>
                    <a:pt x="304927" y="151892"/>
                  </a:cubicBezTo>
                  <a:cubicBezTo>
                    <a:pt x="304927" y="67691"/>
                    <a:pt x="235966" y="0"/>
                    <a:pt x="151511" y="0"/>
                  </a:cubicBezTo>
                  <a:close/>
                </a:path>
              </a:pathLst>
            </a:custGeom>
            <a:solidFill>
              <a:srgbClr val="FFB300"/>
            </a:solidFill>
          </p:spPr>
        </p:sp>
      </p:grpSp>
      <p:grpSp>
        <p:nvGrpSpPr>
          <p:cNvPr id="70" name="Group 70"/>
          <p:cNvGrpSpPr/>
          <p:nvPr/>
        </p:nvGrpSpPr>
        <p:grpSpPr>
          <a:xfrm>
            <a:off x="17298400" y="8129684"/>
            <a:ext cx="494288" cy="504340"/>
            <a:chOff x="0" y="0"/>
            <a:chExt cx="659051" cy="672453"/>
          </a:xfrm>
        </p:grpSpPr>
        <p:sp>
          <p:nvSpPr>
            <p:cNvPr id="71" name="Freeform 71"/>
            <p:cNvSpPr/>
            <p:nvPr/>
          </p:nvSpPr>
          <p:spPr>
            <a:xfrm>
              <a:off x="127" y="254"/>
              <a:ext cx="658749" cy="672084"/>
            </a:xfrm>
            <a:custGeom>
              <a:avLst/>
              <a:gdLst/>
              <a:ahLst/>
              <a:cxnLst/>
              <a:rect l="l" t="t" r="r" b="b"/>
              <a:pathLst>
                <a:path w="658749" h="672084">
                  <a:moveTo>
                    <a:pt x="192405" y="0"/>
                  </a:moveTo>
                  <a:cubicBezTo>
                    <a:pt x="192405" y="10414"/>
                    <a:pt x="0" y="667639"/>
                    <a:pt x="290068" y="672084"/>
                  </a:cubicBezTo>
                  <a:cubicBezTo>
                    <a:pt x="291338" y="672084"/>
                    <a:pt x="292608" y="672084"/>
                    <a:pt x="294005" y="672084"/>
                  </a:cubicBezTo>
                  <a:cubicBezTo>
                    <a:pt x="658749" y="671957"/>
                    <a:pt x="440817" y="0"/>
                    <a:pt x="440817" y="0"/>
                  </a:cubicBezTo>
                  <a:close/>
                </a:path>
              </a:pathLst>
            </a:custGeom>
            <a:solidFill>
              <a:srgbClr val="FFEDD7"/>
            </a:solidFill>
          </p:spPr>
        </p:sp>
      </p:grpSp>
      <p:grpSp>
        <p:nvGrpSpPr>
          <p:cNvPr id="72" name="Group 72"/>
          <p:cNvGrpSpPr/>
          <p:nvPr/>
        </p:nvGrpSpPr>
        <p:grpSpPr>
          <a:xfrm>
            <a:off x="17539954" y="7745466"/>
            <a:ext cx="595772" cy="409016"/>
            <a:chOff x="0" y="0"/>
            <a:chExt cx="794363" cy="545355"/>
          </a:xfrm>
        </p:grpSpPr>
        <p:sp>
          <p:nvSpPr>
            <p:cNvPr id="73" name="Freeform 73"/>
            <p:cNvSpPr/>
            <p:nvPr/>
          </p:nvSpPr>
          <p:spPr>
            <a:xfrm>
              <a:off x="0" y="0"/>
              <a:ext cx="794258" cy="545211"/>
            </a:xfrm>
            <a:custGeom>
              <a:avLst/>
              <a:gdLst/>
              <a:ahLst/>
              <a:cxnLst/>
              <a:rect l="l" t="t" r="r" b="b"/>
              <a:pathLst>
                <a:path w="794258" h="545211">
                  <a:moveTo>
                    <a:pt x="509016" y="0"/>
                  </a:moveTo>
                  <a:cubicBezTo>
                    <a:pt x="297180" y="0"/>
                    <a:pt x="0" y="322961"/>
                    <a:pt x="0" y="322961"/>
                  </a:cubicBezTo>
                  <a:lnTo>
                    <a:pt x="109855" y="545211"/>
                  </a:lnTo>
                  <a:cubicBezTo>
                    <a:pt x="120269" y="539623"/>
                    <a:pt x="794258" y="369443"/>
                    <a:pt x="668020" y="107696"/>
                  </a:cubicBezTo>
                  <a:cubicBezTo>
                    <a:pt x="630047" y="29845"/>
                    <a:pt x="573405" y="0"/>
                    <a:pt x="509016" y="0"/>
                  </a:cubicBezTo>
                  <a:close/>
                </a:path>
              </a:pathLst>
            </a:custGeom>
            <a:solidFill>
              <a:srgbClr val="FFEDD7"/>
            </a:solidFill>
          </p:spPr>
        </p:sp>
      </p:grpSp>
      <p:grpSp>
        <p:nvGrpSpPr>
          <p:cNvPr id="74" name="Group 74"/>
          <p:cNvGrpSpPr/>
          <p:nvPr/>
        </p:nvGrpSpPr>
        <p:grpSpPr>
          <a:xfrm>
            <a:off x="16925044" y="7763786"/>
            <a:ext cx="609390" cy="408854"/>
            <a:chOff x="0" y="0"/>
            <a:chExt cx="812520" cy="545139"/>
          </a:xfrm>
        </p:grpSpPr>
        <p:sp>
          <p:nvSpPr>
            <p:cNvPr id="75" name="Freeform 75"/>
            <p:cNvSpPr/>
            <p:nvPr/>
          </p:nvSpPr>
          <p:spPr>
            <a:xfrm>
              <a:off x="254" y="0"/>
              <a:ext cx="812038" cy="544957"/>
            </a:xfrm>
            <a:custGeom>
              <a:avLst/>
              <a:gdLst/>
              <a:ahLst/>
              <a:cxnLst/>
              <a:rect l="l" t="t" r="r" b="b"/>
              <a:pathLst>
                <a:path w="812038" h="544957">
                  <a:moveTo>
                    <a:pt x="281178" y="0"/>
                  </a:moveTo>
                  <a:cubicBezTo>
                    <a:pt x="229743" y="0"/>
                    <a:pt x="187198" y="21590"/>
                    <a:pt x="161036" y="75692"/>
                  </a:cubicBezTo>
                  <a:cubicBezTo>
                    <a:pt x="0" y="409575"/>
                    <a:pt x="706755" y="544957"/>
                    <a:pt x="706755" y="544957"/>
                  </a:cubicBezTo>
                  <a:lnTo>
                    <a:pt x="812038" y="319532"/>
                  </a:lnTo>
                  <a:cubicBezTo>
                    <a:pt x="803783" y="315976"/>
                    <a:pt x="478536" y="0"/>
                    <a:pt x="281178" y="0"/>
                  </a:cubicBezTo>
                  <a:close/>
                </a:path>
              </a:pathLst>
            </a:custGeom>
            <a:solidFill>
              <a:srgbClr val="FFEDD7"/>
            </a:solidFill>
          </p:spPr>
        </p:sp>
      </p:grpSp>
      <p:grpSp>
        <p:nvGrpSpPr>
          <p:cNvPr id="76" name="Group 76"/>
          <p:cNvGrpSpPr/>
          <p:nvPr/>
        </p:nvGrpSpPr>
        <p:grpSpPr>
          <a:xfrm>
            <a:off x="17506072" y="8020254"/>
            <a:ext cx="621548" cy="495262"/>
            <a:chOff x="0" y="0"/>
            <a:chExt cx="828731" cy="660349"/>
          </a:xfrm>
        </p:grpSpPr>
        <p:sp>
          <p:nvSpPr>
            <p:cNvPr id="77" name="Freeform 77"/>
            <p:cNvSpPr/>
            <p:nvPr/>
          </p:nvSpPr>
          <p:spPr>
            <a:xfrm>
              <a:off x="254" y="254"/>
              <a:ext cx="828294" cy="660146"/>
            </a:xfrm>
            <a:custGeom>
              <a:avLst/>
              <a:gdLst/>
              <a:ahLst/>
              <a:cxnLst/>
              <a:rect l="l" t="t" r="r" b="b"/>
              <a:pathLst>
                <a:path w="828294" h="660146">
                  <a:moveTo>
                    <a:pt x="95885" y="0"/>
                  </a:moveTo>
                  <a:lnTo>
                    <a:pt x="0" y="195199"/>
                  </a:lnTo>
                  <a:cubicBezTo>
                    <a:pt x="0" y="195199"/>
                    <a:pt x="306705" y="631571"/>
                    <a:pt x="491490" y="658876"/>
                  </a:cubicBezTo>
                  <a:cubicBezTo>
                    <a:pt x="497967" y="659765"/>
                    <a:pt x="503809" y="660146"/>
                    <a:pt x="509397" y="660146"/>
                  </a:cubicBezTo>
                  <a:cubicBezTo>
                    <a:pt x="664845" y="660146"/>
                    <a:pt x="500507" y="329184"/>
                    <a:pt x="500507" y="329184"/>
                  </a:cubicBezTo>
                  <a:cubicBezTo>
                    <a:pt x="500507" y="329184"/>
                    <a:pt x="512191" y="330073"/>
                    <a:pt x="531241" y="330073"/>
                  </a:cubicBezTo>
                  <a:cubicBezTo>
                    <a:pt x="606298" y="330073"/>
                    <a:pt x="793242" y="316611"/>
                    <a:pt x="808736" y="184785"/>
                  </a:cubicBezTo>
                  <a:cubicBezTo>
                    <a:pt x="828294" y="19431"/>
                    <a:pt x="95885" y="0"/>
                    <a:pt x="95885" y="0"/>
                  </a:cubicBezTo>
                  <a:close/>
                </a:path>
              </a:pathLst>
            </a:custGeom>
            <a:solidFill>
              <a:srgbClr val="FFF9F2"/>
            </a:solidFill>
          </p:spPr>
        </p:sp>
      </p:grpSp>
      <p:grpSp>
        <p:nvGrpSpPr>
          <p:cNvPr id="78" name="Group 78"/>
          <p:cNvGrpSpPr/>
          <p:nvPr/>
        </p:nvGrpSpPr>
        <p:grpSpPr>
          <a:xfrm>
            <a:off x="17202588" y="7595020"/>
            <a:ext cx="588964" cy="543734"/>
            <a:chOff x="0" y="0"/>
            <a:chExt cx="785285" cy="724979"/>
          </a:xfrm>
        </p:grpSpPr>
        <p:sp>
          <p:nvSpPr>
            <p:cNvPr id="79" name="Freeform 79"/>
            <p:cNvSpPr/>
            <p:nvPr/>
          </p:nvSpPr>
          <p:spPr>
            <a:xfrm>
              <a:off x="254" y="254"/>
              <a:ext cx="784987" cy="724662"/>
            </a:xfrm>
            <a:custGeom>
              <a:avLst/>
              <a:gdLst/>
              <a:ahLst/>
              <a:cxnLst/>
              <a:rect l="l" t="t" r="r" b="b"/>
              <a:pathLst>
                <a:path w="784987" h="724662">
                  <a:moveTo>
                    <a:pt x="201422" y="0"/>
                  </a:moveTo>
                  <a:cubicBezTo>
                    <a:pt x="186309" y="0"/>
                    <a:pt x="170688" y="2540"/>
                    <a:pt x="154686" y="8890"/>
                  </a:cubicBezTo>
                  <a:cubicBezTo>
                    <a:pt x="0" y="68707"/>
                    <a:pt x="326136" y="724662"/>
                    <a:pt x="326136" y="724662"/>
                  </a:cubicBezTo>
                  <a:lnTo>
                    <a:pt x="544195" y="718439"/>
                  </a:lnTo>
                  <a:cubicBezTo>
                    <a:pt x="544195" y="718439"/>
                    <a:pt x="784987" y="243586"/>
                    <a:pt x="721868" y="67437"/>
                  </a:cubicBezTo>
                  <a:cubicBezTo>
                    <a:pt x="708279" y="29591"/>
                    <a:pt x="686816" y="14732"/>
                    <a:pt x="661797" y="14732"/>
                  </a:cubicBezTo>
                  <a:cubicBezTo>
                    <a:pt x="569722" y="14732"/>
                    <a:pt x="426847" y="213106"/>
                    <a:pt x="426847" y="213106"/>
                  </a:cubicBezTo>
                  <a:cubicBezTo>
                    <a:pt x="426847" y="213106"/>
                    <a:pt x="333502" y="0"/>
                    <a:pt x="201422" y="0"/>
                  </a:cubicBezTo>
                  <a:close/>
                </a:path>
              </a:pathLst>
            </a:custGeom>
            <a:solidFill>
              <a:srgbClr val="FFF9F2"/>
            </a:solidFill>
          </p:spPr>
        </p:sp>
      </p:grpSp>
      <p:grpSp>
        <p:nvGrpSpPr>
          <p:cNvPr id="80" name="Group 80"/>
          <p:cNvGrpSpPr/>
          <p:nvPr/>
        </p:nvGrpSpPr>
        <p:grpSpPr>
          <a:xfrm>
            <a:off x="16870896" y="8062406"/>
            <a:ext cx="673588" cy="492830"/>
            <a:chOff x="0" y="0"/>
            <a:chExt cx="898117" cy="657107"/>
          </a:xfrm>
        </p:grpSpPr>
        <p:sp>
          <p:nvSpPr>
            <p:cNvPr id="81" name="Freeform 81"/>
            <p:cNvSpPr/>
            <p:nvPr/>
          </p:nvSpPr>
          <p:spPr>
            <a:xfrm>
              <a:off x="254" y="254"/>
              <a:ext cx="897636" cy="656590"/>
            </a:xfrm>
            <a:custGeom>
              <a:avLst/>
              <a:gdLst/>
              <a:ahLst/>
              <a:cxnLst/>
              <a:rect l="l" t="t" r="r" b="b"/>
              <a:pathLst>
                <a:path w="897636" h="656590">
                  <a:moveTo>
                    <a:pt x="635635" y="0"/>
                  </a:moveTo>
                  <a:cubicBezTo>
                    <a:pt x="467487" y="0"/>
                    <a:pt x="224282" y="14859"/>
                    <a:pt x="138049" y="95250"/>
                  </a:cubicBezTo>
                  <a:cubicBezTo>
                    <a:pt x="0" y="221742"/>
                    <a:pt x="386461" y="310515"/>
                    <a:pt x="386461" y="310515"/>
                  </a:cubicBezTo>
                  <a:cubicBezTo>
                    <a:pt x="386461" y="310515"/>
                    <a:pt x="187960" y="519557"/>
                    <a:pt x="303403" y="639953"/>
                  </a:cubicBezTo>
                  <a:cubicBezTo>
                    <a:pt x="314706" y="651383"/>
                    <a:pt x="329184" y="656590"/>
                    <a:pt x="346456" y="656590"/>
                  </a:cubicBezTo>
                  <a:cubicBezTo>
                    <a:pt x="507238" y="656590"/>
                    <a:pt x="897636" y="203581"/>
                    <a:pt x="897636" y="203581"/>
                  </a:cubicBezTo>
                  <a:lnTo>
                    <a:pt x="807466" y="5207"/>
                  </a:lnTo>
                  <a:cubicBezTo>
                    <a:pt x="807466" y="5207"/>
                    <a:pt x="734441" y="0"/>
                    <a:pt x="635635" y="0"/>
                  </a:cubicBezTo>
                  <a:close/>
                </a:path>
              </a:pathLst>
            </a:custGeom>
            <a:solidFill>
              <a:srgbClr val="FFF9F2"/>
            </a:solidFill>
          </p:spPr>
        </p:sp>
      </p:grpSp>
      <p:grpSp>
        <p:nvGrpSpPr>
          <p:cNvPr id="82" name="Group 82"/>
          <p:cNvGrpSpPr/>
          <p:nvPr/>
        </p:nvGrpSpPr>
        <p:grpSpPr>
          <a:xfrm>
            <a:off x="17359356" y="7957516"/>
            <a:ext cx="372378" cy="331364"/>
            <a:chOff x="0" y="0"/>
            <a:chExt cx="496504" cy="441819"/>
          </a:xfrm>
        </p:grpSpPr>
        <p:sp>
          <p:nvSpPr>
            <p:cNvPr id="83" name="Freeform 83"/>
            <p:cNvSpPr/>
            <p:nvPr/>
          </p:nvSpPr>
          <p:spPr>
            <a:xfrm>
              <a:off x="0" y="0"/>
              <a:ext cx="496443" cy="441579"/>
            </a:xfrm>
            <a:custGeom>
              <a:avLst/>
              <a:gdLst/>
              <a:ahLst/>
              <a:cxnLst/>
              <a:rect l="l" t="t" r="r" b="b"/>
              <a:pathLst>
                <a:path w="496443" h="441579">
                  <a:moveTo>
                    <a:pt x="249174" y="0"/>
                  </a:moveTo>
                  <a:cubicBezTo>
                    <a:pt x="184658" y="0"/>
                    <a:pt x="120396" y="28067"/>
                    <a:pt x="76581" y="81915"/>
                  </a:cubicBezTo>
                  <a:cubicBezTo>
                    <a:pt x="0" y="177038"/>
                    <a:pt x="15367" y="315214"/>
                    <a:pt x="109855" y="392049"/>
                  </a:cubicBezTo>
                  <a:cubicBezTo>
                    <a:pt x="151130" y="425323"/>
                    <a:pt x="200660" y="441579"/>
                    <a:pt x="249428" y="441579"/>
                  </a:cubicBezTo>
                  <a:cubicBezTo>
                    <a:pt x="313182" y="441579"/>
                    <a:pt x="376301" y="413893"/>
                    <a:pt x="419481" y="360299"/>
                  </a:cubicBezTo>
                  <a:cubicBezTo>
                    <a:pt x="496443" y="265811"/>
                    <a:pt x="482600" y="125730"/>
                    <a:pt x="388112" y="49276"/>
                  </a:cubicBezTo>
                  <a:cubicBezTo>
                    <a:pt x="347345" y="16002"/>
                    <a:pt x="298069" y="0"/>
                    <a:pt x="249174" y="0"/>
                  </a:cubicBezTo>
                  <a:close/>
                </a:path>
              </a:pathLst>
            </a:custGeom>
            <a:solidFill>
              <a:srgbClr val="FFB300"/>
            </a:solidFill>
          </p:spPr>
        </p:sp>
      </p:grpSp>
      <p:pic>
        <p:nvPicPr>
          <p:cNvPr id="84" name="Picture 8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6092" y="4512750"/>
            <a:ext cx="3491102" cy="4586636"/>
          </a:xfrm>
          <a:prstGeom prst="rect">
            <a:avLst/>
          </a:prstGeom>
        </p:spPr>
      </p:pic>
      <p:grpSp>
        <p:nvGrpSpPr>
          <p:cNvPr id="85" name="Group 85"/>
          <p:cNvGrpSpPr/>
          <p:nvPr/>
        </p:nvGrpSpPr>
        <p:grpSpPr>
          <a:xfrm>
            <a:off x="2266602" y="8484398"/>
            <a:ext cx="3358212" cy="1621312"/>
            <a:chOff x="0" y="0"/>
            <a:chExt cx="4477616" cy="2161749"/>
          </a:xfrm>
        </p:grpSpPr>
        <p:sp>
          <p:nvSpPr>
            <p:cNvPr id="86" name="Freeform 86"/>
            <p:cNvSpPr/>
            <p:nvPr/>
          </p:nvSpPr>
          <p:spPr>
            <a:xfrm>
              <a:off x="0" y="254"/>
              <a:ext cx="4477639" cy="2161540"/>
            </a:xfrm>
            <a:custGeom>
              <a:avLst/>
              <a:gdLst/>
              <a:ahLst/>
              <a:cxnLst/>
              <a:rect l="l" t="t" r="r" b="b"/>
              <a:pathLst>
                <a:path w="4477639" h="2161540">
                  <a:moveTo>
                    <a:pt x="2760091" y="0"/>
                  </a:moveTo>
                  <a:cubicBezTo>
                    <a:pt x="2603373" y="0"/>
                    <a:pt x="2456180" y="36068"/>
                    <a:pt x="2323719" y="100711"/>
                  </a:cubicBezTo>
                  <a:cubicBezTo>
                    <a:pt x="2146427" y="186563"/>
                    <a:pt x="2000631" y="324866"/>
                    <a:pt x="1901317" y="494792"/>
                  </a:cubicBezTo>
                  <a:cubicBezTo>
                    <a:pt x="1735709" y="370078"/>
                    <a:pt x="1528064" y="294894"/>
                    <a:pt x="1305814" y="294894"/>
                  </a:cubicBezTo>
                  <a:cubicBezTo>
                    <a:pt x="756539" y="294894"/>
                    <a:pt x="311277" y="739902"/>
                    <a:pt x="311277" y="1288923"/>
                  </a:cubicBezTo>
                  <a:cubicBezTo>
                    <a:pt x="311277" y="1465072"/>
                    <a:pt x="358140" y="1629156"/>
                    <a:pt x="437515" y="1773555"/>
                  </a:cubicBezTo>
                  <a:cubicBezTo>
                    <a:pt x="255524" y="1856105"/>
                    <a:pt x="103505" y="1991487"/>
                    <a:pt x="0" y="2161540"/>
                  </a:cubicBezTo>
                  <a:lnTo>
                    <a:pt x="4477639" y="2161540"/>
                  </a:lnTo>
                  <a:cubicBezTo>
                    <a:pt x="4366514" y="1772031"/>
                    <a:pt x="4074287" y="1457579"/>
                    <a:pt x="3698621" y="1317498"/>
                  </a:cubicBezTo>
                  <a:cubicBezTo>
                    <a:pt x="3734689" y="1215517"/>
                    <a:pt x="3752850" y="1107186"/>
                    <a:pt x="3752850" y="992632"/>
                  </a:cubicBezTo>
                  <a:cubicBezTo>
                    <a:pt x="3752850" y="443484"/>
                    <a:pt x="3309112" y="0"/>
                    <a:pt x="2760091" y="0"/>
                  </a:cubicBezTo>
                  <a:close/>
                </a:path>
              </a:pathLst>
            </a:custGeom>
            <a:solidFill>
              <a:srgbClr val="0F6342"/>
            </a:solidFill>
          </p:spPr>
        </p:sp>
      </p:grpSp>
      <p:grpSp>
        <p:nvGrpSpPr>
          <p:cNvPr id="87" name="Group 87"/>
          <p:cNvGrpSpPr/>
          <p:nvPr/>
        </p:nvGrpSpPr>
        <p:grpSpPr>
          <a:xfrm>
            <a:off x="-10142" y="7538442"/>
            <a:ext cx="3669960" cy="2777516"/>
            <a:chOff x="0" y="0"/>
            <a:chExt cx="4893280" cy="3703355"/>
          </a:xfrm>
        </p:grpSpPr>
        <p:sp>
          <p:nvSpPr>
            <p:cNvPr id="88" name="Freeform 88"/>
            <p:cNvSpPr/>
            <p:nvPr/>
          </p:nvSpPr>
          <p:spPr>
            <a:xfrm>
              <a:off x="0" y="0"/>
              <a:ext cx="4893056" cy="3703320"/>
            </a:xfrm>
            <a:custGeom>
              <a:avLst/>
              <a:gdLst/>
              <a:ahLst/>
              <a:cxnLst/>
              <a:rect l="l" t="t" r="r" b="b"/>
              <a:pathLst>
                <a:path w="4893056" h="3703320">
                  <a:moveTo>
                    <a:pt x="991235" y="0"/>
                  </a:moveTo>
                  <a:cubicBezTo>
                    <a:pt x="597408" y="0"/>
                    <a:pt x="243840" y="170053"/>
                    <a:pt x="0" y="440690"/>
                  </a:cubicBezTo>
                  <a:cubicBezTo>
                    <a:pt x="3302" y="2185797"/>
                    <a:pt x="9017" y="3703320"/>
                    <a:pt x="9017" y="3703320"/>
                  </a:cubicBezTo>
                  <a:lnTo>
                    <a:pt x="4888484" y="3703320"/>
                  </a:lnTo>
                  <a:cubicBezTo>
                    <a:pt x="4891278" y="3667252"/>
                    <a:pt x="4893056" y="3632581"/>
                    <a:pt x="4893056" y="3596513"/>
                  </a:cubicBezTo>
                  <a:cubicBezTo>
                    <a:pt x="4893056" y="3056382"/>
                    <a:pt x="4572508" y="2591816"/>
                    <a:pt x="4110736" y="2381123"/>
                  </a:cubicBezTo>
                  <a:cubicBezTo>
                    <a:pt x="4219067" y="2188718"/>
                    <a:pt x="4280789" y="1967357"/>
                    <a:pt x="4280789" y="1731391"/>
                  </a:cubicBezTo>
                  <a:cubicBezTo>
                    <a:pt x="4280789" y="1701292"/>
                    <a:pt x="4279265" y="1671320"/>
                    <a:pt x="4277487" y="1642491"/>
                  </a:cubicBezTo>
                  <a:cubicBezTo>
                    <a:pt x="4232275" y="946023"/>
                    <a:pt x="3653409" y="397002"/>
                    <a:pt x="2946654" y="397002"/>
                  </a:cubicBezTo>
                  <a:cubicBezTo>
                    <a:pt x="2646045" y="397002"/>
                    <a:pt x="2367534" y="496189"/>
                    <a:pt x="2144903" y="664845"/>
                  </a:cubicBezTo>
                  <a:cubicBezTo>
                    <a:pt x="1913128" y="266573"/>
                    <a:pt x="1484757" y="0"/>
                    <a:pt x="991235" y="0"/>
                  </a:cubicBezTo>
                  <a:close/>
                </a:path>
              </a:pathLst>
            </a:custGeom>
            <a:solidFill>
              <a:srgbClr val="11734C"/>
            </a:solidFill>
          </p:spPr>
        </p:sp>
      </p:grpSp>
      <p:grpSp>
        <p:nvGrpSpPr>
          <p:cNvPr id="89" name="Group 89"/>
          <p:cNvGrpSpPr/>
          <p:nvPr/>
        </p:nvGrpSpPr>
        <p:grpSpPr>
          <a:xfrm>
            <a:off x="1070694" y="9016304"/>
            <a:ext cx="616038" cy="505798"/>
            <a:chOff x="0" y="0"/>
            <a:chExt cx="821384" cy="674397"/>
          </a:xfrm>
        </p:grpSpPr>
        <p:sp>
          <p:nvSpPr>
            <p:cNvPr id="90" name="Freeform 90"/>
            <p:cNvSpPr/>
            <p:nvPr/>
          </p:nvSpPr>
          <p:spPr>
            <a:xfrm>
              <a:off x="0" y="254"/>
              <a:ext cx="821182" cy="673989"/>
            </a:xfrm>
            <a:custGeom>
              <a:avLst/>
              <a:gdLst/>
              <a:ahLst/>
              <a:cxnLst/>
              <a:rect l="l" t="t" r="r" b="b"/>
              <a:pathLst>
                <a:path w="821182" h="673989">
                  <a:moveTo>
                    <a:pt x="199898" y="0"/>
                  </a:moveTo>
                  <a:lnTo>
                    <a:pt x="0" y="162306"/>
                  </a:lnTo>
                  <a:cubicBezTo>
                    <a:pt x="6731" y="170307"/>
                    <a:pt x="217297" y="673989"/>
                    <a:pt x="429260" y="673989"/>
                  </a:cubicBezTo>
                  <a:cubicBezTo>
                    <a:pt x="459359" y="673989"/>
                    <a:pt x="489585" y="663829"/>
                    <a:pt x="519176" y="640715"/>
                  </a:cubicBezTo>
                  <a:cubicBezTo>
                    <a:pt x="821182" y="402844"/>
                    <a:pt x="199898" y="0"/>
                    <a:pt x="199898" y="0"/>
                  </a:cubicBezTo>
                  <a:close/>
                </a:path>
              </a:pathLst>
            </a:custGeom>
            <a:solidFill>
              <a:srgbClr val="FFEDD7"/>
            </a:solidFill>
          </p:spPr>
        </p:sp>
      </p:grpSp>
      <p:grpSp>
        <p:nvGrpSpPr>
          <p:cNvPr id="91" name="Group 91"/>
          <p:cNvGrpSpPr/>
          <p:nvPr/>
        </p:nvGrpSpPr>
        <p:grpSpPr>
          <a:xfrm>
            <a:off x="1031138" y="8484398"/>
            <a:ext cx="527036" cy="526388"/>
            <a:chOff x="0" y="0"/>
            <a:chExt cx="702715" cy="701851"/>
          </a:xfrm>
        </p:grpSpPr>
        <p:sp>
          <p:nvSpPr>
            <p:cNvPr id="92" name="Freeform 92"/>
            <p:cNvSpPr/>
            <p:nvPr/>
          </p:nvSpPr>
          <p:spPr>
            <a:xfrm>
              <a:off x="0" y="0"/>
              <a:ext cx="702437" cy="701802"/>
            </a:xfrm>
            <a:custGeom>
              <a:avLst/>
              <a:gdLst/>
              <a:ahLst/>
              <a:cxnLst/>
              <a:rect l="l" t="t" r="r" b="b"/>
              <a:pathLst>
                <a:path w="702437" h="701802">
                  <a:moveTo>
                    <a:pt x="333756" y="0"/>
                  </a:moveTo>
                  <a:cubicBezTo>
                    <a:pt x="65913" y="0"/>
                    <a:pt x="0" y="594868"/>
                    <a:pt x="0" y="594868"/>
                  </a:cubicBezTo>
                  <a:lnTo>
                    <a:pt x="234696" y="701802"/>
                  </a:lnTo>
                  <a:cubicBezTo>
                    <a:pt x="239268" y="691261"/>
                    <a:pt x="702437" y="151257"/>
                    <a:pt x="430276" y="23495"/>
                  </a:cubicBezTo>
                  <a:cubicBezTo>
                    <a:pt x="395605" y="7366"/>
                    <a:pt x="363347" y="0"/>
                    <a:pt x="333756" y="0"/>
                  </a:cubicBezTo>
                  <a:close/>
                </a:path>
              </a:pathLst>
            </a:custGeom>
            <a:solidFill>
              <a:srgbClr val="FFEDD7"/>
            </a:solidFill>
          </p:spPr>
        </p:sp>
      </p:grpSp>
      <p:grpSp>
        <p:nvGrpSpPr>
          <p:cNvPr id="93" name="Group 93"/>
          <p:cNvGrpSpPr/>
          <p:nvPr/>
        </p:nvGrpSpPr>
        <p:grpSpPr>
          <a:xfrm>
            <a:off x="495340" y="8928436"/>
            <a:ext cx="588964" cy="341900"/>
            <a:chOff x="0" y="0"/>
            <a:chExt cx="785285" cy="455867"/>
          </a:xfrm>
        </p:grpSpPr>
        <p:sp>
          <p:nvSpPr>
            <p:cNvPr id="94" name="Freeform 94"/>
            <p:cNvSpPr/>
            <p:nvPr/>
          </p:nvSpPr>
          <p:spPr>
            <a:xfrm>
              <a:off x="0" y="0"/>
              <a:ext cx="785241" cy="455676"/>
            </a:xfrm>
            <a:custGeom>
              <a:avLst/>
              <a:gdLst/>
              <a:ahLst/>
              <a:cxnLst/>
              <a:rect l="l" t="t" r="r" b="b"/>
              <a:pathLst>
                <a:path w="785241" h="455676">
                  <a:moveTo>
                    <a:pt x="721995" y="25781"/>
                  </a:moveTo>
                  <a:cubicBezTo>
                    <a:pt x="711581" y="28575"/>
                    <a:pt x="0" y="0"/>
                    <a:pt x="69342" y="293116"/>
                  </a:cubicBezTo>
                  <a:cubicBezTo>
                    <a:pt x="98044" y="414655"/>
                    <a:pt x="182880" y="455676"/>
                    <a:pt x="284607" y="455676"/>
                  </a:cubicBezTo>
                  <a:cubicBezTo>
                    <a:pt x="497713" y="455676"/>
                    <a:pt x="785241" y="275209"/>
                    <a:pt x="785241" y="275209"/>
                  </a:cubicBezTo>
                  <a:lnTo>
                    <a:pt x="721995" y="25781"/>
                  </a:lnTo>
                  <a:close/>
                </a:path>
              </a:pathLst>
            </a:custGeom>
            <a:solidFill>
              <a:srgbClr val="FFEDD7"/>
            </a:solidFill>
          </p:spPr>
        </p:sp>
      </p:grpSp>
      <p:grpSp>
        <p:nvGrpSpPr>
          <p:cNvPr id="95" name="Group 95"/>
          <p:cNvGrpSpPr/>
          <p:nvPr/>
        </p:nvGrpSpPr>
        <p:grpSpPr>
          <a:xfrm>
            <a:off x="1084150" y="8672292"/>
            <a:ext cx="687368" cy="489588"/>
            <a:chOff x="0" y="0"/>
            <a:chExt cx="916491" cy="652784"/>
          </a:xfrm>
        </p:grpSpPr>
        <p:sp>
          <p:nvSpPr>
            <p:cNvPr id="96" name="Freeform 96"/>
            <p:cNvSpPr/>
            <p:nvPr/>
          </p:nvSpPr>
          <p:spPr>
            <a:xfrm>
              <a:off x="254" y="127"/>
              <a:ext cx="916051" cy="652653"/>
            </a:xfrm>
            <a:custGeom>
              <a:avLst/>
              <a:gdLst/>
              <a:ahLst/>
              <a:cxnLst/>
              <a:rect l="l" t="t" r="r" b="b"/>
              <a:pathLst>
                <a:path w="916051" h="652653">
                  <a:moveTo>
                    <a:pt x="632587" y="127"/>
                  </a:moveTo>
                  <a:cubicBezTo>
                    <a:pt x="450215" y="127"/>
                    <a:pt x="0" y="345694"/>
                    <a:pt x="0" y="345694"/>
                  </a:cubicBezTo>
                  <a:lnTo>
                    <a:pt x="49657" y="567055"/>
                  </a:lnTo>
                  <a:cubicBezTo>
                    <a:pt x="49657" y="567055"/>
                    <a:pt x="350266" y="652653"/>
                    <a:pt x="570357" y="652653"/>
                  </a:cubicBezTo>
                  <a:cubicBezTo>
                    <a:pt x="643382" y="652653"/>
                    <a:pt x="707644" y="643128"/>
                    <a:pt x="748919" y="617855"/>
                  </a:cubicBezTo>
                  <a:cubicBezTo>
                    <a:pt x="916051" y="518668"/>
                    <a:pt x="541401" y="345694"/>
                    <a:pt x="541401" y="345694"/>
                  </a:cubicBezTo>
                  <a:cubicBezTo>
                    <a:pt x="541401" y="345694"/>
                    <a:pt x="787781" y="174244"/>
                    <a:pt x="696214" y="28321"/>
                  </a:cubicBezTo>
                  <a:cubicBezTo>
                    <a:pt x="683514" y="8382"/>
                    <a:pt x="661416" y="0"/>
                    <a:pt x="632714" y="0"/>
                  </a:cubicBezTo>
                  <a:close/>
                </a:path>
              </a:pathLst>
            </a:custGeom>
            <a:solidFill>
              <a:srgbClr val="FFF9F2"/>
            </a:solidFill>
          </p:spPr>
        </p:sp>
      </p:grpSp>
      <p:grpSp>
        <p:nvGrpSpPr>
          <p:cNvPr id="97" name="Group 97"/>
          <p:cNvGrpSpPr/>
          <p:nvPr/>
        </p:nvGrpSpPr>
        <p:grpSpPr>
          <a:xfrm>
            <a:off x="535870" y="8509202"/>
            <a:ext cx="648946" cy="604202"/>
            <a:chOff x="0" y="0"/>
            <a:chExt cx="865261" cy="805603"/>
          </a:xfrm>
        </p:grpSpPr>
        <p:sp>
          <p:nvSpPr>
            <p:cNvPr id="98" name="Freeform 98"/>
            <p:cNvSpPr/>
            <p:nvPr/>
          </p:nvSpPr>
          <p:spPr>
            <a:xfrm>
              <a:off x="254" y="0"/>
              <a:ext cx="864870" cy="805561"/>
            </a:xfrm>
            <a:custGeom>
              <a:avLst/>
              <a:gdLst/>
              <a:ahLst/>
              <a:cxnLst/>
              <a:rect l="l" t="t" r="r" b="b"/>
              <a:pathLst>
                <a:path w="864870" h="805561">
                  <a:moveTo>
                    <a:pt x="533908" y="0"/>
                  </a:moveTo>
                  <a:cubicBezTo>
                    <a:pt x="419989" y="0"/>
                    <a:pt x="439166" y="325755"/>
                    <a:pt x="439166" y="325755"/>
                  </a:cubicBezTo>
                  <a:cubicBezTo>
                    <a:pt x="439166" y="325755"/>
                    <a:pt x="328041" y="268732"/>
                    <a:pt x="226441" y="268732"/>
                  </a:cubicBezTo>
                  <a:cubicBezTo>
                    <a:pt x="170434" y="268732"/>
                    <a:pt x="117475" y="286004"/>
                    <a:pt x="87249" y="339217"/>
                  </a:cubicBezTo>
                  <a:cubicBezTo>
                    <a:pt x="0" y="489585"/>
                    <a:pt x="693420" y="805561"/>
                    <a:pt x="693420" y="805561"/>
                  </a:cubicBezTo>
                  <a:lnTo>
                    <a:pt x="864870" y="658114"/>
                  </a:lnTo>
                  <a:cubicBezTo>
                    <a:pt x="864870" y="658114"/>
                    <a:pt x="749046" y="116713"/>
                    <a:pt x="582295" y="15875"/>
                  </a:cubicBezTo>
                  <a:cubicBezTo>
                    <a:pt x="563880" y="4953"/>
                    <a:pt x="547878" y="0"/>
                    <a:pt x="533908" y="0"/>
                  </a:cubicBezTo>
                  <a:close/>
                </a:path>
              </a:pathLst>
            </a:custGeom>
            <a:solidFill>
              <a:srgbClr val="FFF9F2"/>
            </a:solidFill>
          </p:spPr>
        </p:sp>
      </p:grpSp>
      <p:grpSp>
        <p:nvGrpSpPr>
          <p:cNvPr id="99" name="Group 99"/>
          <p:cNvGrpSpPr/>
          <p:nvPr/>
        </p:nvGrpSpPr>
        <p:grpSpPr>
          <a:xfrm>
            <a:off x="663942" y="9036732"/>
            <a:ext cx="520876" cy="630952"/>
            <a:chOff x="0" y="0"/>
            <a:chExt cx="694501" cy="841269"/>
          </a:xfrm>
        </p:grpSpPr>
        <p:sp>
          <p:nvSpPr>
            <p:cNvPr id="100" name="Freeform 100"/>
            <p:cNvSpPr/>
            <p:nvPr/>
          </p:nvSpPr>
          <p:spPr>
            <a:xfrm>
              <a:off x="0" y="0"/>
              <a:ext cx="694309" cy="840994"/>
            </a:xfrm>
            <a:custGeom>
              <a:avLst/>
              <a:gdLst/>
              <a:ahLst/>
              <a:cxnLst/>
              <a:rect l="l" t="t" r="r" b="b"/>
              <a:pathLst>
                <a:path w="694309" h="840994">
                  <a:moveTo>
                    <a:pt x="491109" y="0"/>
                  </a:moveTo>
                  <a:cubicBezTo>
                    <a:pt x="491109" y="0"/>
                    <a:pt x="36957" y="317373"/>
                    <a:pt x="9906" y="509651"/>
                  </a:cubicBezTo>
                  <a:cubicBezTo>
                    <a:pt x="0" y="576453"/>
                    <a:pt x="37846" y="598043"/>
                    <a:pt x="91440" y="598043"/>
                  </a:cubicBezTo>
                  <a:cubicBezTo>
                    <a:pt x="193040" y="598043"/>
                    <a:pt x="351536" y="520192"/>
                    <a:pt x="351536" y="520192"/>
                  </a:cubicBezTo>
                  <a:cubicBezTo>
                    <a:pt x="351536" y="520192"/>
                    <a:pt x="328676" y="819785"/>
                    <a:pt x="500253" y="840740"/>
                  </a:cubicBezTo>
                  <a:cubicBezTo>
                    <a:pt x="502412" y="840994"/>
                    <a:pt x="504825" y="840994"/>
                    <a:pt x="507111" y="840994"/>
                  </a:cubicBezTo>
                  <a:cubicBezTo>
                    <a:pt x="672211" y="840994"/>
                    <a:pt x="694309" y="99187"/>
                    <a:pt x="694309" y="99187"/>
                  </a:cubicBezTo>
                  <a:lnTo>
                    <a:pt x="491109" y="0"/>
                  </a:lnTo>
                  <a:close/>
                </a:path>
              </a:pathLst>
            </a:custGeom>
            <a:solidFill>
              <a:srgbClr val="FFF9F2"/>
            </a:solidFill>
          </p:spPr>
        </p:sp>
      </p:grpSp>
      <p:grpSp>
        <p:nvGrpSpPr>
          <p:cNvPr id="101" name="Group 101"/>
          <p:cNvGrpSpPr/>
          <p:nvPr/>
        </p:nvGrpSpPr>
        <p:grpSpPr>
          <a:xfrm>
            <a:off x="953322" y="8863914"/>
            <a:ext cx="344332" cy="344332"/>
            <a:chOff x="0" y="0"/>
            <a:chExt cx="459109" cy="459109"/>
          </a:xfrm>
        </p:grpSpPr>
        <p:sp>
          <p:nvSpPr>
            <p:cNvPr id="102" name="Freeform 102"/>
            <p:cNvSpPr/>
            <p:nvPr/>
          </p:nvSpPr>
          <p:spPr>
            <a:xfrm>
              <a:off x="254" y="254"/>
              <a:ext cx="458851" cy="458597"/>
            </a:xfrm>
            <a:custGeom>
              <a:avLst/>
              <a:gdLst/>
              <a:ahLst/>
              <a:cxnLst/>
              <a:rect l="l" t="t" r="r" b="b"/>
              <a:pathLst>
                <a:path w="458851" h="458597">
                  <a:moveTo>
                    <a:pt x="228473" y="0"/>
                  </a:moveTo>
                  <a:cubicBezTo>
                    <a:pt x="102235" y="0"/>
                    <a:pt x="0" y="103886"/>
                    <a:pt x="0" y="230124"/>
                  </a:cubicBezTo>
                  <a:cubicBezTo>
                    <a:pt x="0" y="356616"/>
                    <a:pt x="102235" y="458597"/>
                    <a:pt x="228473" y="458597"/>
                  </a:cubicBezTo>
                  <a:cubicBezTo>
                    <a:pt x="354965" y="458597"/>
                    <a:pt x="458851" y="356616"/>
                    <a:pt x="458851" y="230124"/>
                  </a:cubicBezTo>
                  <a:cubicBezTo>
                    <a:pt x="458851" y="103886"/>
                    <a:pt x="354838" y="0"/>
                    <a:pt x="228473" y="0"/>
                  </a:cubicBezTo>
                  <a:close/>
                </a:path>
              </a:pathLst>
            </a:custGeom>
            <a:solidFill>
              <a:srgbClr val="FFB300"/>
            </a:solidFill>
          </p:spPr>
        </p:sp>
      </p:grpSp>
      <p:grpSp>
        <p:nvGrpSpPr>
          <p:cNvPr id="103" name="Group 103"/>
          <p:cNvGrpSpPr/>
          <p:nvPr/>
        </p:nvGrpSpPr>
        <p:grpSpPr>
          <a:xfrm>
            <a:off x="2766282" y="9775500"/>
            <a:ext cx="286620" cy="235228"/>
            <a:chOff x="0" y="0"/>
            <a:chExt cx="382160" cy="313637"/>
          </a:xfrm>
        </p:grpSpPr>
        <p:sp>
          <p:nvSpPr>
            <p:cNvPr id="104" name="Freeform 104"/>
            <p:cNvSpPr/>
            <p:nvPr/>
          </p:nvSpPr>
          <p:spPr>
            <a:xfrm>
              <a:off x="0" y="254"/>
              <a:ext cx="381889" cy="313436"/>
            </a:xfrm>
            <a:custGeom>
              <a:avLst/>
              <a:gdLst/>
              <a:ahLst/>
              <a:cxnLst/>
              <a:rect l="l" t="t" r="r" b="b"/>
              <a:pathLst>
                <a:path w="381889" h="313436">
                  <a:moveTo>
                    <a:pt x="93218" y="0"/>
                  </a:moveTo>
                  <a:lnTo>
                    <a:pt x="0" y="74930"/>
                  </a:lnTo>
                  <a:cubicBezTo>
                    <a:pt x="2540" y="79121"/>
                    <a:pt x="100711" y="313436"/>
                    <a:pt x="198882" y="313436"/>
                  </a:cubicBezTo>
                  <a:cubicBezTo>
                    <a:pt x="212725" y="313436"/>
                    <a:pt x="226822" y="308737"/>
                    <a:pt x="240538" y="297688"/>
                  </a:cubicBezTo>
                  <a:cubicBezTo>
                    <a:pt x="381889" y="187960"/>
                    <a:pt x="93218" y="0"/>
                    <a:pt x="93218" y="0"/>
                  </a:cubicBezTo>
                  <a:close/>
                </a:path>
              </a:pathLst>
            </a:custGeom>
            <a:solidFill>
              <a:srgbClr val="FFEDD7"/>
            </a:solidFill>
          </p:spPr>
        </p:sp>
      </p:grpSp>
      <p:grpSp>
        <p:nvGrpSpPr>
          <p:cNvPr id="105" name="Group 105"/>
          <p:cNvGrpSpPr/>
          <p:nvPr/>
        </p:nvGrpSpPr>
        <p:grpSpPr>
          <a:xfrm>
            <a:off x="2748124" y="9528272"/>
            <a:ext cx="244956" cy="245280"/>
            <a:chOff x="0" y="0"/>
            <a:chExt cx="326608" cy="327040"/>
          </a:xfrm>
        </p:grpSpPr>
        <p:sp>
          <p:nvSpPr>
            <p:cNvPr id="106" name="Freeform 106"/>
            <p:cNvSpPr/>
            <p:nvPr/>
          </p:nvSpPr>
          <p:spPr>
            <a:xfrm>
              <a:off x="0" y="254"/>
              <a:ext cx="326390" cy="326517"/>
            </a:xfrm>
            <a:custGeom>
              <a:avLst/>
              <a:gdLst/>
              <a:ahLst/>
              <a:cxnLst/>
              <a:rect l="l" t="t" r="r" b="b"/>
              <a:pathLst>
                <a:path w="326390" h="326517">
                  <a:moveTo>
                    <a:pt x="155194" y="0"/>
                  </a:moveTo>
                  <a:cubicBezTo>
                    <a:pt x="30480" y="0"/>
                    <a:pt x="0" y="276860"/>
                    <a:pt x="0" y="276860"/>
                  </a:cubicBezTo>
                  <a:lnTo>
                    <a:pt x="108331" y="326517"/>
                  </a:lnTo>
                  <a:cubicBezTo>
                    <a:pt x="111379" y="321818"/>
                    <a:pt x="326390" y="70612"/>
                    <a:pt x="200152" y="10795"/>
                  </a:cubicBezTo>
                  <a:cubicBezTo>
                    <a:pt x="183896" y="3175"/>
                    <a:pt x="169037" y="0"/>
                    <a:pt x="155194" y="0"/>
                  </a:cubicBezTo>
                  <a:close/>
                </a:path>
              </a:pathLst>
            </a:custGeom>
            <a:solidFill>
              <a:srgbClr val="FFEDD7"/>
            </a:solidFill>
          </p:spPr>
        </p:sp>
      </p:grpSp>
      <p:grpSp>
        <p:nvGrpSpPr>
          <p:cNvPr id="107" name="Group 107"/>
          <p:cNvGrpSpPr/>
          <p:nvPr/>
        </p:nvGrpSpPr>
        <p:grpSpPr>
          <a:xfrm>
            <a:off x="2498788" y="9734972"/>
            <a:ext cx="273002" cy="159034"/>
            <a:chOff x="0" y="0"/>
            <a:chExt cx="364003" cy="212045"/>
          </a:xfrm>
        </p:grpSpPr>
        <p:sp>
          <p:nvSpPr>
            <p:cNvPr id="108" name="Freeform 108"/>
            <p:cNvSpPr/>
            <p:nvPr/>
          </p:nvSpPr>
          <p:spPr>
            <a:xfrm>
              <a:off x="0" y="0"/>
              <a:ext cx="363982" cy="211963"/>
            </a:xfrm>
            <a:custGeom>
              <a:avLst/>
              <a:gdLst/>
              <a:ahLst/>
              <a:cxnLst/>
              <a:rect l="l" t="t" r="r" b="b"/>
              <a:pathLst>
                <a:path w="363982" h="211963">
                  <a:moveTo>
                    <a:pt x="335407" y="11938"/>
                  </a:moveTo>
                  <a:cubicBezTo>
                    <a:pt x="331089" y="13462"/>
                    <a:pt x="0" y="0"/>
                    <a:pt x="31750" y="136779"/>
                  </a:cubicBezTo>
                  <a:cubicBezTo>
                    <a:pt x="45339" y="193040"/>
                    <a:pt x="84455" y="211963"/>
                    <a:pt x="131572" y="211963"/>
                  </a:cubicBezTo>
                  <a:cubicBezTo>
                    <a:pt x="230632" y="211963"/>
                    <a:pt x="363982" y="127635"/>
                    <a:pt x="363982" y="127635"/>
                  </a:cubicBezTo>
                  <a:lnTo>
                    <a:pt x="335407" y="11938"/>
                  </a:lnTo>
                  <a:close/>
                </a:path>
              </a:pathLst>
            </a:custGeom>
            <a:solidFill>
              <a:srgbClr val="FFEDD7"/>
            </a:solidFill>
          </p:spPr>
        </p:sp>
      </p:grpSp>
      <p:grpSp>
        <p:nvGrpSpPr>
          <p:cNvPr id="109" name="Group 109"/>
          <p:cNvGrpSpPr/>
          <p:nvPr/>
        </p:nvGrpSpPr>
        <p:grpSpPr>
          <a:xfrm>
            <a:off x="2771632" y="9615652"/>
            <a:ext cx="320664" cy="228258"/>
            <a:chOff x="0" y="0"/>
            <a:chExt cx="427552" cy="304344"/>
          </a:xfrm>
        </p:grpSpPr>
        <p:sp>
          <p:nvSpPr>
            <p:cNvPr id="110" name="Freeform 110"/>
            <p:cNvSpPr/>
            <p:nvPr/>
          </p:nvSpPr>
          <p:spPr>
            <a:xfrm>
              <a:off x="254" y="0"/>
              <a:ext cx="427355" cy="304292"/>
            </a:xfrm>
            <a:custGeom>
              <a:avLst/>
              <a:gdLst/>
              <a:ahLst/>
              <a:cxnLst/>
              <a:rect l="l" t="t" r="r" b="b"/>
              <a:pathLst>
                <a:path w="427355" h="304292">
                  <a:moveTo>
                    <a:pt x="295402" y="0"/>
                  </a:moveTo>
                  <a:cubicBezTo>
                    <a:pt x="210312" y="0"/>
                    <a:pt x="0" y="161925"/>
                    <a:pt x="0" y="161925"/>
                  </a:cubicBezTo>
                  <a:lnTo>
                    <a:pt x="24257" y="264541"/>
                  </a:lnTo>
                  <a:cubicBezTo>
                    <a:pt x="24257" y="264541"/>
                    <a:pt x="164338" y="304292"/>
                    <a:pt x="267208" y="304292"/>
                  </a:cubicBezTo>
                  <a:cubicBezTo>
                    <a:pt x="301117" y="304292"/>
                    <a:pt x="331216" y="299720"/>
                    <a:pt x="350393" y="288290"/>
                  </a:cubicBezTo>
                  <a:cubicBezTo>
                    <a:pt x="427355" y="241554"/>
                    <a:pt x="252730" y="161798"/>
                    <a:pt x="252730" y="161798"/>
                  </a:cubicBezTo>
                  <a:cubicBezTo>
                    <a:pt x="252730" y="161798"/>
                    <a:pt x="367030" y="80772"/>
                    <a:pt x="324866" y="13081"/>
                  </a:cubicBezTo>
                  <a:cubicBezTo>
                    <a:pt x="319024" y="4064"/>
                    <a:pt x="308610" y="0"/>
                    <a:pt x="295402" y="0"/>
                  </a:cubicBezTo>
                  <a:close/>
                </a:path>
              </a:pathLst>
            </a:custGeom>
            <a:solidFill>
              <a:srgbClr val="FFF9F2"/>
            </a:solidFill>
          </p:spPr>
        </p:sp>
      </p:grpSp>
      <p:grpSp>
        <p:nvGrpSpPr>
          <p:cNvPr id="111" name="Group 111"/>
          <p:cNvGrpSpPr/>
          <p:nvPr/>
        </p:nvGrpSpPr>
        <p:grpSpPr>
          <a:xfrm>
            <a:off x="2517918" y="9539944"/>
            <a:ext cx="301210" cy="280946"/>
            <a:chOff x="0" y="0"/>
            <a:chExt cx="401613" cy="374595"/>
          </a:xfrm>
        </p:grpSpPr>
        <p:sp>
          <p:nvSpPr>
            <p:cNvPr id="112" name="Freeform 112"/>
            <p:cNvSpPr/>
            <p:nvPr/>
          </p:nvSpPr>
          <p:spPr>
            <a:xfrm>
              <a:off x="254" y="0"/>
              <a:ext cx="401447" cy="374269"/>
            </a:xfrm>
            <a:custGeom>
              <a:avLst/>
              <a:gdLst/>
              <a:ahLst/>
              <a:cxnLst/>
              <a:rect l="l" t="t" r="r" b="b"/>
              <a:pathLst>
                <a:path w="401447" h="374269">
                  <a:moveTo>
                    <a:pt x="248158" y="0"/>
                  </a:moveTo>
                  <a:cubicBezTo>
                    <a:pt x="194564" y="0"/>
                    <a:pt x="202819" y="151765"/>
                    <a:pt x="202819" y="151765"/>
                  </a:cubicBezTo>
                  <a:cubicBezTo>
                    <a:pt x="202819" y="151765"/>
                    <a:pt x="151511" y="125349"/>
                    <a:pt x="104140" y="125349"/>
                  </a:cubicBezTo>
                  <a:cubicBezTo>
                    <a:pt x="78232" y="125349"/>
                    <a:pt x="53340" y="133350"/>
                    <a:pt x="38862" y="157734"/>
                  </a:cubicBezTo>
                  <a:cubicBezTo>
                    <a:pt x="0" y="226695"/>
                    <a:pt x="322072" y="374269"/>
                    <a:pt x="322072" y="374269"/>
                  </a:cubicBezTo>
                  <a:lnTo>
                    <a:pt x="401447" y="306451"/>
                  </a:lnTo>
                  <a:cubicBezTo>
                    <a:pt x="401447" y="306451"/>
                    <a:pt x="347218" y="53721"/>
                    <a:pt x="270637" y="7239"/>
                  </a:cubicBezTo>
                  <a:cubicBezTo>
                    <a:pt x="262128" y="2413"/>
                    <a:pt x="254635" y="0"/>
                    <a:pt x="248158" y="0"/>
                  </a:cubicBezTo>
                  <a:close/>
                </a:path>
              </a:pathLst>
            </a:custGeom>
            <a:solidFill>
              <a:srgbClr val="FFF9F2"/>
            </a:solidFill>
          </p:spPr>
        </p:sp>
      </p:grpSp>
      <p:grpSp>
        <p:nvGrpSpPr>
          <p:cNvPr id="113" name="Group 113"/>
          <p:cNvGrpSpPr/>
          <p:nvPr/>
        </p:nvGrpSpPr>
        <p:grpSpPr>
          <a:xfrm>
            <a:off x="2576928" y="9785552"/>
            <a:ext cx="242200" cy="293752"/>
            <a:chOff x="0" y="0"/>
            <a:chExt cx="322933" cy="391669"/>
          </a:xfrm>
        </p:grpSpPr>
        <p:sp>
          <p:nvSpPr>
            <p:cNvPr id="114" name="Freeform 114"/>
            <p:cNvSpPr/>
            <p:nvPr/>
          </p:nvSpPr>
          <p:spPr>
            <a:xfrm>
              <a:off x="0" y="0"/>
              <a:ext cx="322961" cy="391287"/>
            </a:xfrm>
            <a:custGeom>
              <a:avLst/>
              <a:gdLst/>
              <a:ahLst/>
              <a:cxnLst/>
              <a:rect l="l" t="t" r="r" b="b"/>
              <a:pathLst>
                <a:path w="322961" h="391287">
                  <a:moveTo>
                    <a:pt x="228219" y="0"/>
                  </a:moveTo>
                  <a:cubicBezTo>
                    <a:pt x="228219" y="0"/>
                    <a:pt x="17907" y="147574"/>
                    <a:pt x="4064" y="236474"/>
                  </a:cubicBezTo>
                  <a:cubicBezTo>
                    <a:pt x="0" y="267970"/>
                    <a:pt x="18161" y="278130"/>
                    <a:pt x="43434" y="278130"/>
                  </a:cubicBezTo>
                  <a:cubicBezTo>
                    <a:pt x="90805" y="278130"/>
                    <a:pt x="163576" y="242189"/>
                    <a:pt x="163576" y="242189"/>
                  </a:cubicBezTo>
                  <a:cubicBezTo>
                    <a:pt x="163576" y="242189"/>
                    <a:pt x="153162" y="380746"/>
                    <a:pt x="232537" y="391287"/>
                  </a:cubicBezTo>
                  <a:cubicBezTo>
                    <a:pt x="233680" y="391287"/>
                    <a:pt x="234696" y="391287"/>
                    <a:pt x="235585" y="391287"/>
                  </a:cubicBezTo>
                  <a:cubicBezTo>
                    <a:pt x="312801" y="391287"/>
                    <a:pt x="322961" y="44958"/>
                    <a:pt x="322961" y="44958"/>
                  </a:cubicBezTo>
                  <a:lnTo>
                    <a:pt x="228219" y="0"/>
                  </a:lnTo>
                  <a:close/>
                </a:path>
              </a:pathLst>
            </a:custGeom>
            <a:solidFill>
              <a:srgbClr val="FFF9F2"/>
            </a:solidFill>
          </p:spPr>
        </p:sp>
      </p:grpSp>
      <p:grpSp>
        <p:nvGrpSpPr>
          <p:cNvPr id="115" name="Group 115"/>
          <p:cNvGrpSpPr/>
          <p:nvPr/>
        </p:nvGrpSpPr>
        <p:grpSpPr>
          <a:xfrm>
            <a:off x="2712134" y="9705628"/>
            <a:ext cx="159034" cy="159034"/>
            <a:chOff x="0" y="0"/>
            <a:chExt cx="212045" cy="212045"/>
          </a:xfrm>
        </p:grpSpPr>
        <p:sp>
          <p:nvSpPr>
            <p:cNvPr id="116" name="Freeform 116"/>
            <p:cNvSpPr/>
            <p:nvPr/>
          </p:nvSpPr>
          <p:spPr>
            <a:xfrm>
              <a:off x="0" y="254"/>
              <a:ext cx="212090" cy="211836"/>
            </a:xfrm>
            <a:custGeom>
              <a:avLst/>
              <a:gdLst/>
              <a:ahLst/>
              <a:cxnLst/>
              <a:rect l="l" t="t" r="r" b="b"/>
              <a:pathLst>
                <a:path w="212090" h="211836">
                  <a:moveTo>
                    <a:pt x="105029" y="0"/>
                  </a:moveTo>
                  <a:cubicBezTo>
                    <a:pt x="46736" y="0"/>
                    <a:pt x="0" y="46482"/>
                    <a:pt x="0" y="106299"/>
                  </a:cubicBezTo>
                  <a:cubicBezTo>
                    <a:pt x="0" y="165354"/>
                    <a:pt x="46736" y="211836"/>
                    <a:pt x="105029" y="211836"/>
                  </a:cubicBezTo>
                  <a:cubicBezTo>
                    <a:pt x="165354" y="211836"/>
                    <a:pt x="211963" y="165354"/>
                    <a:pt x="211963" y="106299"/>
                  </a:cubicBezTo>
                  <a:cubicBezTo>
                    <a:pt x="212090" y="46482"/>
                    <a:pt x="165354" y="0"/>
                    <a:pt x="105029" y="0"/>
                  </a:cubicBezTo>
                  <a:close/>
                </a:path>
              </a:pathLst>
            </a:custGeom>
            <a:solidFill>
              <a:srgbClr val="FFB300"/>
            </a:solidFill>
          </p:spPr>
        </p:sp>
      </p:grpSp>
      <p:grpSp>
        <p:nvGrpSpPr>
          <p:cNvPr id="117" name="Group 117"/>
          <p:cNvGrpSpPr/>
          <p:nvPr/>
        </p:nvGrpSpPr>
        <p:grpSpPr>
          <a:xfrm>
            <a:off x="2580008" y="8115094"/>
            <a:ext cx="409826" cy="335740"/>
            <a:chOff x="0" y="0"/>
            <a:chExt cx="546435" cy="447653"/>
          </a:xfrm>
        </p:grpSpPr>
        <p:sp>
          <p:nvSpPr>
            <p:cNvPr id="118" name="Freeform 118"/>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119" name="Group 119"/>
          <p:cNvGrpSpPr/>
          <p:nvPr/>
        </p:nvGrpSpPr>
        <p:grpSpPr>
          <a:xfrm>
            <a:off x="2554070" y="7761354"/>
            <a:ext cx="349844" cy="350330"/>
            <a:chOff x="0" y="0"/>
            <a:chExt cx="466459" cy="467107"/>
          </a:xfrm>
        </p:grpSpPr>
        <p:sp>
          <p:nvSpPr>
            <p:cNvPr id="120" name="Freeform 120"/>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121" name="Group 121"/>
          <p:cNvGrpSpPr/>
          <p:nvPr/>
        </p:nvGrpSpPr>
        <p:grpSpPr>
          <a:xfrm>
            <a:off x="2197736" y="8056246"/>
            <a:ext cx="391346" cy="227286"/>
            <a:chOff x="0" y="0"/>
            <a:chExt cx="521795" cy="303048"/>
          </a:xfrm>
        </p:grpSpPr>
        <p:sp>
          <p:nvSpPr>
            <p:cNvPr id="122" name="Freeform 122"/>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123" name="Group 123"/>
          <p:cNvGrpSpPr/>
          <p:nvPr/>
        </p:nvGrpSpPr>
        <p:grpSpPr>
          <a:xfrm>
            <a:off x="2588924" y="7886184"/>
            <a:ext cx="457164" cy="325040"/>
            <a:chOff x="0" y="0"/>
            <a:chExt cx="609552" cy="433387"/>
          </a:xfrm>
        </p:grpSpPr>
        <p:sp>
          <p:nvSpPr>
            <p:cNvPr id="124" name="Freeform 124"/>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125" name="Group 125"/>
          <p:cNvGrpSpPr/>
          <p:nvPr/>
        </p:nvGrpSpPr>
        <p:grpSpPr>
          <a:xfrm>
            <a:off x="2224810" y="7777404"/>
            <a:ext cx="430902" cy="402046"/>
            <a:chOff x="0" y="0"/>
            <a:chExt cx="574536" cy="536061"/>
          </a:xfrm>
        </p:grpSpPr>
        <p:sp>
          <p:nvSpPr>
            <p:cNvPr id="126" name="Freeform 126"/>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127" name="Group 127"/>
          <p:cNvGrpSpPr/>
          <p:nvPr/>
        </p:nvGrpSpPr>
        <p:grpSpPr>
          <a:xfrm>
            <a:off x="2309110" y="8128550"/>
            <a:ext cx="346602" cy="418744"/>
            <a:chOff x="0" y="0"/>
            <a:chExt cx="462136" cy="558325"/>
          </a:xfrm>
        </p:grpSpPr>
        <p:sp>
          <p:nvSpPr>
            <p:cNvPr id="128" name="Freeform 128"/>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129" name="Group 129"/>
          <p:cNvGrpSpPr/>
          <p:nvPr/>
        </p:nvGrpSpPr>
        <p:grpSpPr>
          <a:xfrm>
            <a:off x="2502354" y="8013608"/>
            <a:ext cx="227772" cy="228906"/>
            <a:chOff x="0" y="0"/>
            <a:chExt cx="303696" cy="305208"/>
          </a:xfrm>
        </p:grpSpPr>
        <p:sp>
          <p:nvSpPr>
            <p:cNvPr id="130" name="Freeform 130"/>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pic>
        <p:nvPicPr>
          <p:cNvPr id="131" name="Picture 131">
            <a:hlinkClick r:id="rId8" action="ppaction://hlinksldjump"/>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349172" y="8020254"/>
            <a:ext cx="3694944" cy="1182382"/>
          </a:xfrm>
          <a:prstGeom prst="rect">
            <a:avLst/>
          </a:prstGeom>
        </p:spPr>
      </p:pic>
      <p:pic>
        <p:nvPicPr>
          <p:cNvPr id="133" name="Picture 133"/>
          <p:cNvPicPr>
            <a:picLocks noChangeAspect="1"/>
          </p:cNvPicPr>
          <p:nvPr/>
        </p:nvPicPr>
        <p:blipFill>
          <a:blip r:embed="rId11"/>
          <a:srcRect/>
          <a:stretch>
            <a:fillRect/>
          </a:stretch>
        </p:blipFill>
        <p:spPr>
          <a:xfrm>
            <a:off x="130893" y="78369"/>
            <a:ext cx="1795614" cy="183328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890416" y="1586256"/>
            <a:ext cx="3938260" cy="1200462"/>
            <a:chOff x="0" y="0"/>
            <a:chExt cx="5251013" cy="1600616"/>
          </a:xfrm>
        </p:grpSpPr>
        <p:sp>
          <p:nvSpPr>
            <p:cNvPr id="3" name="Freeform 3"/>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4" name="Group 4"/>
          <p:cNvGrpSpPr/>
          <p:nvPr/>
        </p:nvGrpSpPr>
        <p:grpSpPr>
          <a:xfrm>
            <a:off x="15758814" y="3126300"/>
            <a:ext cx="3070636" cy="935992"/>
            <a:chOff x="0" y="0"/>
            <a:chExt cx="4094181" cy="1247989"/>
          </a:xfrm>
        </p:grpSpPr>
        <p:sp>
          <p:nvSpPr>
            <p:cNvPr id="5" name="Freeform 5"/>
            <p:cNvSpPr/>
            <p:nvPr/>
          </p:nvSpPr>
          <p:spPr>
            <a:xfrm>
              <a:off x="127" y="0"/>
              <a:ext cx="4094099" cy="1248156"/>
            </a:xfrm>
            <a:custGeom>
              <a:avLst/>
              <a:gdLst/>
              <a:ahLst/>
              <a:cxnLst/>
              <a:rect l="l" t="t" r="r" b="b"/>
              <a:pathLst>
                <a:path w="4094099" h="1248156">
                  <a:moveTo>
                    <a:pt x="1446276" y="0"/>
                  </a:moveTo>
                  <a:cubicBezTo>
                    <a:pt x="1800987" y="0"/>
                    <a:pt x="2144141" y="265938"/>
                    <a:pt x="2220976" y="613664"/>
                  </a:cubicBezTo>
                  <a:cubicBezTo>
                    <a:pt x="2342134" y="504825"/>
                    <a:pt x="2505329" y="445008"/>
                    <a:pt x="2668143" y="445008"/>
                  </a:cubicBezTo>
                  <a:cubicBezTo>
                    <a:pt x="2724658" y="445008"/>
                    <a:pt x="2781046" y="452247"/>
                    <a:pt x="2835656" y="467106"/>
                  </a:cubicBezTo>
                  <a:cubicBezTo>
                    <a:pt x="3046603" y="525526"/>
                    <a:pt x="3223768" y="696976"/>
                    <a:pt x="3289300" y="905510"/>
                  </a:cubicBezTo>
                  <a:cubicBezTo>
                    <a:pt x="3351022" y="869950"/>
                    <a:pt x="3421380" y="853948"/>
                    <a:pt x="3494913" y="853948"/>
                  </a:cubicBezTo>
                  <a:cubicBezTo>
                    <a:pt x="3736721" y="853948"/>
                    <a:pt x="4009263" y="1028319"/>
                    <a:pt x="4094099" y="1248156"/>
                  </a:cubicBezTo>
                  <a:lnTo>
                    <a:pt x="21082" y="1248156"/>
                  </a:lnTo>
                  <a:cubicBezTo>
                    <a:pt x="21082" y="1248156"/>
                    <a:pt x="0" y="1235202"/>
                    <a:pt x="21082" y="1193038"/>
                  </a:cubicBezTo>
                  <a:cubicBezTo>
                    <a:pt x="145161" y="951357"/>
                    <a:pt x="399923" y="776605"/>
                    <a:pt x="671830" y="773176"/>
                  </a:cubicBezTo>
                  <a:cubicBezTo>
                    <a:pt x="676529" y="393192"/>
                    <a:pt x="996569" y="42418"/>
                    <a:pt x="1375410" y="3683"/>
                  </a:cubicBezTo>
                  <a:cubicBezTo>
                    <a:pt x="1399032" y="1143"/>
                    <a:pt x="1422654" y="0"/>
                    <a:pt x="1446149" y="0"/>
                  </a:cubicBezTo>
                  <a:close/>
                </a:path>
              </a:pathLst>
            </a:custGeom>
            <a:solidFill>
              <a:srgbClr val="FFF6E8"/>
            </a:solidFill>
          </p:spPr>
        </p:sp>
      </p:grpSp>
      <p:grpSp>
        <p:nvGrpSpPr>
          <p:cNvPr id="6" name="Group 6"/>
          <p:cNvGrpSpPr/>
          <p:nvPr/>
        </p:nvGrpSpPr>
        <p:grpSpPr>
          <a:xfrm>
            <a:off x="-1037094" y="5905970"/>
            <a:ext cx="2616600" cy="797592"/>
            <a:chOff x="0" y="0"/>
            <a:chExt cx="3488800" cy="1063456"/>
          </a:xfrm>
        </p:grpSpPr>
        <p:sp>
          <p:nvSpPr>
            <p:cNvPr id="7" name="Freeform 7"/>
            <p:cNvSpPr/>
            <p:nvPr/>
          </p:nvSpPr>
          <p:spPr>
            <a:xfrm>
              <a:off x="127" y="0"/>
              <a:ext cx="3488690" cy="1063371"/>
            </a:xfrm>
            <a:custGeom>
              <a:avLst/>
              <a:gdLst/>
              <a:ahLst/>
              <a:cxnLst/>
              <a:rect l="l" t="t" r="r" b="b"/>
              <a:pathLst>
                <a:path w="3488690" h="1063371">
                  <a:moveTo>
                    <a:pt x="1232408" y="0"/>
                  </a:moveTo>
                  <a:cubicBezTo>
                    <a:pt x="1534668" y="0"/>
                    <a:pt x="1827149" y="226568"/>
                    <a:pt x="1892554" y="522859"/>
                  </a:cubicBezTo>
                  <a:cubicBezTo>
                    <a:pt x="1995805" y="430022"/>
                    <a:pt x="2134870" y="379095"/>
                    <a:pt x="2273554" y="379095"/>
                  </a:cubicBezTo>
                  <a:cubicBezTo>
                    <a:pt x="2321687" y="379095"/>
                    <a:pt x="2369820" y="385318"/>
                    <a:pt x="2416302" y="397891"/>
                  </a:cubicBezTo>
                  <a:cubicBezTo>
                    <a:pt x="2596134" y="447675"/>
                    <a:pt x="2747010" y="593725"/>
                    <a:pt x="2802890" y="771398"/>
                  </a:cubicBezTo>
                  <a:cubicBezTo>
                    <a:pt x="2855468" y="741045"/>
                    <a:pt x="2915539" y="727456"/>
                    <a:pt x="2978150" y="727456"/>
                  </a:cubicBezTo>
                  <a:cubicBezTo>
                    <a:pt x="3184271" y="727456"/>
                    <a:pt x="3416427" y="876046"/>
                    <a:pt x="3488690" y="1063371"/>
                  </a:cubicBezTo>
                  <a:lnTo>
                    <a:pt x="17907" y="1063371"/>
                  </a:lnTo>
                  <a:cubicBezTo>
                    <a:pt x="17907" y="1063371"/>
                    <a:pt x="0" y="1052322"/>
                    <a:pt x="17907" y="1016381"/>
                  </a:cubicBezTo>
                  <a:cubicBezTo>
                    <a:pt x="123571" y="810641"/>
                    <a:pt x="340741" y="661670"/>
                    <a:pt x="572389" y="658749"/>
                  </a:cubicBezTo>
                  <a:cubicBezTo>
                    <a:pt x="576453" y="335026"/>
                    <a:pt x="849249" y="36195"/>
                    <a:pt x="1172083" y="3175"/>
                  </a:cubicBezTo>
                  <a:cubicBezTo>
                    <a:pt x="1192149" y="1016"/>
                    <a:pt x="1212215" y="0"/>
                    <a:pt x="1232408" y="0"/>
                  </a:cubicBezTo>
                  <a:close/>
                </a:path>
              </a:pathLst>
            </a:custGeom>
            <a:solidFill>
              <a:srgbClr val="FFF6E8"/>
            </a:solidFill>
          </p:spPr>
        </p:sp>
      </p:grpSp>
      <p:grpSp>
        <p:nvGrpSpPr>
          <p:cNvPr id="8" name="Group 8"/>
          <p:cNvGrpSpPr/>
          <p:nvPr/>
        </p:nvGrpSpPr>
        <p:grpSpPr>
          <a:xfrm>
            <a:off x="-182100" y="7604150"/>
            <a:ext cx="18643002" cy="2834236"/>
            <a:chOff x="0" y="0"/>
            <a:chExt cx="24857336" cy="3778981"/>
          </a:xfrm>
        </p:grpSpPr>
        <p:sp>
          <p:nvSpPr>
            <p:cNvPr id="9" name="Freeform 9"/>
            <p:cNvSpPr/>
            <p:nvPr/>
          </p:nvSpPr>
          <p:spPr>
            <a:xfrm>
              <a:off x="0" y="0"/>
              <a:ext cx="24857329" cy="3779012"/>
            </a:xfrm>
            <a:custGeom>
              <a:avLst/>
              <a:gdLst/>
              <a:ahLst/>
              <a:cxnLst/>
              <a:rect l="l" t="t" r="r" b="b"/>
              <a:pathLst>
                <a:path w="24857329" h="3779012">
                  <a:moveTo>
                    <a:pt x="12401804" y="0"/>
                  </a:moveTo>
                  <a:cubicBezTo>
                    <a:pt x="8726424" y="0"/>
                    <a:pt x="4478909" y="46228"/>
                    <a:pt x="6223" y="184531"/>
                  </a:cubicBezTo>
                  <a:cubicBezTo>
                    <a:pt x="0" y="186055"/>
                    <a:pt x="38481" y="1912620"/>
                    <a:pt x="39751" y="2362454"/>
                  </a:cubicBezTo>
                  <a:cubicBezTo>
                    <a:pt x="43053" y="3120771"/>
                    <a:pt x="49022" y="3779012"/>
                    <a:pt x="49022" y="3779012"/>
                  </a:cubicBezTo>
                  <a:lnTo>
                    <a:pt x="24857329" y="3779012"/>
                  </a:lnTo>
                  <a:lnTo>
                    <a:pt x="24815546" y="184531"/>
                  </a:lnTo>
                  <a:cubicBezTo>
                    <a:pt x="24815546" y="184531"/>
                    <a:pt x="19752692" y="0"/>
                    <a:pt x="12401804" y="0"/>
                  </a:cubicBezTo>
                  <a:close/>
                </a:path>
              </a:pathLst>
            </a:custGeom>
            <a:solidFill>
              <a:srgbClr val="168E5E"/>
            </a:solidFill>
          </p:spPr>
        </p:sp>
      </p:grpSp>
      <p:grpSp>
        <p:nvGrpSpPr>
          <p:cNvPr id="10" name="Group 10"/>
          <p:cNvGrpSpPr/>
          <p:nvPr/>
        </p:nvGrpSpPr>
        <p:grpSpPr>
          <a:xfrm>
            <a:off x="2537200" y="8751364"/>
            <a:ext cx="3358212" cy="1621312"/>
            <a:chOff x="0" y="0"/>
            <a:chExt cx="4477616" cy="2161749"/>
          </a:xfrm>
        </p:grpSpPr>
        <p:sp>
          <p:nvSpPr>
            <p:cNvPr id="11" name="Freeform 11"/>
            <p:cNvSpPr/>
            <p:nvPr/>
          </p:nvSpPr>
          <p:spPr>
            <a:xfrm>
              <a:off x="0" y="254"/>
              <a:ext cx="4477639" cy="2161540"/>
            </a:xfrm>
            <a:custGeom>
              <a:avLst/>
              <a:gdLst/>
              <a:ahLst/>
              <a:cxnLst/>
              <a:rect l="l" t="t" r="r" b="b"/>
              <a:pathLst>
                <a:path w="4477639" h="2161540">
                  <a:moveTo>
                    <a:pt x="2760091" y="0"/>
                  </a:moveTo>
                  <a:cubicBezTo>
                    <a:pt x="2603373" y="0"/>
                    <a:pt x="2456180" y="36068"/>
                    <a:pt x="2323719" y="100711"/>
                  </a:cubicBezTo>
                  <a:cubicBezTo>
                    <a:pt x="2146427" y="186563"/>
                    <a:pt x="2000631" y="324866"/>
                    <a:pt x="1901317" y="494792"/>
                  </a:cubicBezTo>
                  <a:cubicBezTo>
                    <a:pt x="1735709" y="370078"/>
                    <a:pt x="1528064" y="294894"/>
                    <a:pt x="1305814" y="294894"/>
                  </a:cubicBezTo>
                  <a:cubicBezTo>
                    <a:pt x="756539" y="294894"/>
                    <a:pt x="311277" y="739902"/>
                    <a:pt x="311277" y="1288923"/>
                  </a:cubicBezTo>
                  <a:cubicBezTo>
                    <a:pt x="311277" y="1465072"/>
                    <a:pt x="358140" y="1629156"/>
                    <a:pt x="437515" y="1773555"/>
                  </a:cubicBezTo>
                  <a:cubicBezTo>
                    <a:pt x="255524" y="1856105"/>
                    <a:pt x="103505" y="1991487"/>
                    <a:pt x="0" y="2161540"/>
                  </a:cubicBezTo>
                  <a:lnTo>
                    <a:pt x="4477639" y="2161540"/>
                  </a:lnTo>
                  <a:cubicBezTo>
                    <a:pt x="4366514" y="1772031"/>
                    <a:pt x="4074287" y="1457579"/>
                    <a:pt x="3698621" y="1317498"/>
                  </a:cubicBezTo>
                  <a:cubicBezTo>
                    <a:pt x="3734689" y="1215517"/>
                    <a:pt x="3752850" y="1107186"/>
                    <a:pt x="3752850" y="992632"/>
                  </a:cubicBezTo>
                  <a:cubicBezTo>
                    <a:pt x="3752850" y="443484"/>
                    <a:pt x="3309112" y="0"/>
                    <a:pt x="2760091" y="0"/>
                  </a:cubicBezTo>
                  <a:close/>
                </a:path>
              </a:pathLst>
            </a:custGeom>
            <a:solidFill>
              <a:srgbClr val="0F6342"/>
            </a:solidFill>
          </p:spPr>
        </p:sp>
      </p:grpSp>
      <p:grpSp>
        <p:nvGrpSpPr>
          <p:cNvPr id="12" name="Group 12"/>
          <p:cNvGrpSpPr/>
          <p:nvPr/>
        </p:nvGrpSpPr>
        <p:grpSpPr>
          <a:xfrm>
            <a:off x="-182092" y="7538442"/>
            <a:ext cx="3669960" cy="2777516"/>
            <a:chOff x="0" y="0"/>
            <a:chExt cx="4893280" cy="3703355"/>
          </a:xfrm>
        </p:grpSpPr>
        <p:sp>
          <p:nvSpPr>
            <p:cNvPr id="13" name="Freeform 13"/>
            <p:cNvSpPr/>
            <p:nvPr/>
          </p:nvSpPr>
          <p:spPr>
            <a:xfrm>
              <a:off x="0" y="0"/>
              <a:ext cx="4893056" cy="3703320"/>
            </a:xfrm>
            <a:custGeom>
              <a:avLst/>
              <a:gdLst/>
              <a:ahLst/>
              <a:cxnLst/>
              <a:rect l="l" t="t" r="r" b="b"/>
              <a:pathLst>
                <a:path w="4893056" h="3703320">
                  <a:moveTo>
                    <a:pt x="991235" y="0"/>
                  </a:moveTo>
                  <a:cubicBezTo>
                    <a:pt x="597408" y="0"/>
                    <a:pt x="243840" y="170053"/>
                    <a:pt x="0" y="440690"/>
                  </a:cubicBezTo>
                  <a:cubicBezTo>
                    <a:pt x="3302" y="2185797"/>
                    <a:pt x="9017" y="3703320"/>
                    <a:pt x="9017" y="3703320"/>
                  </a:cubicBezTo>
                  <a:lnTo>
                    <a:pt x="4888484" y="3703320"/>
                  </a:lnTo>
                  <a:cubicBezTo>
                    <a:pt x="4891278" y="3667252"/>
                    <a:pt x="4893056" y="3632581"/>
                    <a:pt x="4893056" y="3596513"/>
                  </a:cubicBezTo>
                  <a:cubicBezTo>
                    <a:pt x="4893056" y="3056382"/>
                    <a:pt x="4572508" y="2591816"/>
                    <a:pt x="4110736" y="2381123"/>
                  </a:cubicBezTo>
                  <a:cubicBezTo>
                    <a:pt x="4219067" y="2188718"/>
                    <a:pt x="4280789" y="1967357"/>
                    <a:pt x="4280789" y="1731391"/>
                  </a:cubicBezTo>
                  <a:cubicBezTo>
                    <a:pt x="4280789" y="1701292"/>
                    <a:pt x="4279265" y="1671320"/>
                    <a:pt x="4277487" y="1642491"/>
                  </a:cubicBezTo>
                  <a:cubicBezTo>
                    <a:pt x="4232275" y="946023"/>
                    <a:pt x="3653409" y="397002"/>
                    <a:pt x="2946654" y="397002"/>
                  </a:cubicBezTo>
                  <a:cubicBezTo>
                    <a:pt x="2646045" y="397002"/>
                    <a:pt x="2367534" y="496189"/>
                    <a:pt x="2144903" y="664845"/>
                  </a:cubicBezTo>
                  <a:cubicBezTo>
                    <a:pt x="1913128" y="266573"/>
                    <a:pt x="1484757" y="0"/>
                    <a:pt x="991235" y="0"/>
                  </a:cubicBezTo>
                  <a:close/>
                </a:path>
              </a:pathLst>
            </a:custGeom>
            <a:solidFill>
              <a:srgbClr val="11734C"/>
            </a:solidFill>
          </p:spPr>
        </p:sp>
      </p:grpSp>
      <p:grpSp>
        <p:nvGrpSpPr>
          <p:cNvPr id="14" name="Group 14"/>
          <p:cNvGrpSpPr/>
          <p:nvPr/>
        </p:nvGrpSpPr>
        <p:grpSpPr>
          <a:xfrm>
            <a:off x="1287044" y="8988978"/>
            <a:ext cx="616038" cy="505798"/>
            <a:chOff x="0" y="0"/>
            <a:chExt cx="821384" cy="674397"/>
          </a:xfrm>
        </p:grpSpPr>
        <p:sp>
          <p:nvSpPr>
            <p:cNvPr id="15" name="Freeform 15"/>
            <p:cNvSpPr/>
            <p:nvPr/>
          </p:nvSpPr>
          <p:spPr>
            <a:xfrm>
              <a:off x="0" y="254"/>
              <a:ext cx="821182" cy="673989"/>
            </a:xfrm>
            <a:custGeom>
              <a:avLst/>
              <a:gdLst/>
              <a:ahLst/>
              <a:cxnLst/>
              <a:rect l="l" t="t" r="r" b="b"/>
              <a:pathLst>
                <a:path w="821182" h="673989">
                  <a:moveTo>
                    <a:pt x="199898" y="0"/>
                  </a:moveTo>
                  <a:lnTo>
                    <a:pt x="0" y="162306"/>
                  </a:lnTo>
                  <a:cubicBezTo>
                    <a:pt x="6731" y="170307"/>
                    <a:pt x="217297" y="673989"/>
                    <a:pt x="429260" y="673989"/>
                  </a:cubicBezTo>
                  <a:cubicBezTo>
                    <a:pt x="459359" y="673989"/>
                    <a:pt x="489585" y="663829"/>
                    <a:pt x="519176" y="640715"/>
                  </a:cubicBezTo>
                  <a:cubicBezTo>
                    <a:pt x="821182" y="402844"/>
                    <a:pt x="199898" y="0"/>
                    <a:pt x="199898" y="0"/>
                  </a:cubicBezTo>
                  <a:close/>
                </a:path>
              </a:pathLst>
            </a:custGeom>
            <a:solidFill>
              <a:srgbClr val="FFEDD7"/>
            </a:solidFill>
          </p:spPr>
        </p:sp>
      </p:grpSp>
      <p:grpSp>
        <p:nvGrpSpPr>
          <p:cNvPr id="16" name="Group 16"/>
          <p:cNvGrpSpPr/>
          <p:nvPr/>
        </p:nvGrpSpPr>
        <p:grpSpPr>
          <a:xfrm>
            <a:off x="1247488" y="8457072"/>
            <a:ext cx="527036" cy="526388"/>
            <a:chOff x="0" y="0"/>
            <a:chExt cx="702715" cy="701851"/>
          </a:xfrm>
        </p:grpSpPr>
        <p:sp>
          <p:nvSpPr>
            <p:cNvPr id="17" name="Freeform 17"/>
            <p:cNvSpPr/>
            <p:nvPr/>
          </p:nvSpPr>
          <p:spPr>
            <a:xfrm>
              <a:off x="0" y="0"/>
              <a:ext cx="702437" cy="701802"/>
            </a:xfrm>
            <a:custGeom>
              <a:avLst/>
              <a:gdLst/>
              <a:ahLst/>
              <a:cxnLst/>
              <a:rect l="l" t="t" r="r" b="b"/>
              <a:pathLst>
                <a:path w="702437" h="701802">
                  <a:moveTo>
                    <a:pt x="333756" y="0"/>
                  </a:moveTo>
                  <a:cubicBezTo>
                    <a:pt x="65913" y="0"/>
                    <a:pt x="0" y="594868"/>
                    <a:pt x="0" y="594868"/>
                  </a:cubicBezTo>
                  <a:lnTo>
                    <a:pt x="234696" y="701802"/>
                  </a:lnTo>
                  <a:cubicBezTo>
                    <a:pt x="239268" y="691261"/>
                    <a:pt x="702437" y="151257"/>
                    <a:pt x="430276" y="23495"/>
                  </a:cubicBezTo>
                  <a:cubicBezTo>
                    <a:pt x="395605" y="7366"/>
                    <a:pt x="363347" y="0"/>
                    <a:pt x="333756" y="0"/>
                  </a:cubicBezTo>
                  <a:close/>
                </a:path>
              </a:pathLst>
            </a:custGeom>
            <a:solidFill>
              <a:srgbClr val="FFEDD7"/>
            </a:solidFill>
          </p:spPr>
        </p:sp>
      </p:grpSp>
      <p:grpSp>
        <p:nvGrpSpPr>
          <p:cNvPr id="18" name="Group 18"/>
          <p:cNvGrpSpPr/>
          <p:nvPr/>
        </p:nvGrpSpPr>
        <p:grpSpPr>
          <a:xfrm>
            <a:off x="711690" y="8901110"/>
            <a:ext cx="588964" cy="341900"/>
            <a:chOff x="0" y="0"/>
            <a:chExt cx="785285" cy="455867"/>
          </a:xfrm>
        </p:grpSpPr>
        <p:sp>
          <p:nvSpPr>
            <p:cNvPr id="19" name="Freeform 19"/>
            <p:cNvSpPr/>
            <p:nvPr/>
          </p:nvSpPr>
          <p:spPr>
            <a:xfrm>
              <a:off x="0" y="0"/>
              <a:ext cx="785241" cy="455676"/>
            </a:xfrm>
            <a:custGeom>
              <a:avLst/>
              <a:gdLst/>
              <a:ahLst/>
              <a:cxnLst/>
              <a:rect l="l" t="t" r="r" b="b"/>
              <a:pathLst>
                <a:path w="785241" h="455676">
                  <a:moveTo>
                    <a:pt x="721995" y="25781"/>
                  </a:moveTo>
                  <a:cubicBezTo>
                    <a:pt x="711581" y="28575"/>
                    <a:pt x="0" y="0"/>
                    <a:pt x="69342" y="293116"/>
                  </a:cubicBezTo>
                  <a:cubicBezTo>
                    <a:pt x="98044" y="414655"/>
                    <a:pt x="182880" y="455676"/>
                    <a:pt x="284607" y="455676"/>
                  </a:cubicBezTo>
                  <a:cubicBezTo>
                    <a:pt x="497713" y="455676"/>
                    <a:pt x="785241" y="275209"/>
                    <a:pt x="785241" y="275209"/>
                  </a:cubicBezTo>
                  <a:lnTo>
                    <a:pt x="721995" y="25781"/>
                  </a:lnTo>
                  <a:close/>
                </a:path>
              </a:pathLst>
            </a:custGeom>
            <a:solidFill>
              <a:srgbClr val="FFEDD7"/>
            </a:solidFill>
          </p:spPr>
        </p:sp>
      </p:grpSp>
      <p:grpSp>
        <p:nvGrpSpPr>
          <p:cNvPr id="20" name="Group 20"/>
          <p:cNvGrpSpPr/>
          <p:nvPr/>
        </p:nvGrpSpPr>
        <p:grpSpPr>
          <a:xfrm>
            <a:off x="1300500" y="8644966"/>
            <a:ext cx="687368" cy="489588"/>
            <a:chOff x="0" y="0"/>
            <a:chExt cx="916491" cy="652784"/>
          </a:xfrm>
        </p:grpSpPr>
        <p:sp>
          <p:nvSpPr>
            <p:cNvPr id="21" name="Freeform 21"/>
            <p:cNvSpPr/>
            <p:nvPr/>
          </p:nvSpPr>
          <p:spPr>
            <a:xfrm>
              <a:off x="254" y="127"/>
              <a:ext cx="916051" cy="652653"/>
            </a:xfrm>
            <a:custGeom>
              <a:avLst/>
              <a:gdLst/>
              <a:ahLst/>
              <a:cxnLst/>
              <a:rect l="l" t="t" r="r" b="b"/>
              <a:pathLst>
                <a:path w="916051" h="652653">
                  <a:moveTo>
                    <a:pt x="632587" y="127"/>
                  </a:moveTo>
                  <a:cubicBezTo>
                    <a:pt x="450215" y="127"/>
                    <a:pt x="0" y="345694"/>
                    <a:pt x="0" y="345694"/>
                  </a:cubicBezTo>
                  <a:lnTo>
                    <a:pt x="49657" y="567055"/>
                  </a:lnTo>
                  <a:cubicBezTo>
                    <a:pt x="49657" y="567055"/>
                    <a:pt x="350266" y="652653"/>
                    <a:pt x="570357" y="652653"/>
                  </a:cubicBezTo>
                  <a:cubicBezTo>
                    <a:pt x="643382" y="652653"/>
                    <a:pt x="707644" y="643128"/>
                    <a:pt x="748919" y="617855"/>
                  </a:cubicBezTo>
                  <a:cubicBezTo>
                    <a:pt x="916051" y="518668"/>
                    <a:pt x="541401" y="345694"/>
                    <a:pt x="541401" y="345694"/>
                  </a:cubicBezTo>
                  <a:cubicBezTo>
                    <a:pt x="541401" y="345694"/>
                    <a:pt x="787781" y="174244"/>
                    <a:pt x="696214" y="28321"/>
                  </a:cubicBezTo>
                  <a:cubicBezTo>
                    <a:pt x="683514" y="8382"/>
                    <a:pt x="661416" y="0"/>
                    <a:pt x="632714" y="0"/>
                  </a:cubicBezTo>
                  <a:close/>
                </a:path>
              </a:pathLst>
            </a:custGeom>
            <a:solidFill>
              <a:srgbClr val="FFF9F2"/>
            </a:solidFill>
          </p:spPr>
        </p:sp>
      </p:grpSp>
      <p:grpSp>
        <p:nvGrpSpPr>
          <p:cNvPr id="22" name="Group 22"/>
          <p:cNvGrpSpPr/>
          <p:nvPr/>
        </p:nvGrpSpPr>
        <p:grpSpPr>
          <a:xfrm>
            <a:off x="752220" y="8481876"/>
            <a:ext cx="648946" cy="604202"/>
            <a:chOff x="0" y="0"/>
            <a:chExt cx="865261" cy="805603"/>
          </a:xfrm>
        </p:grpSpPr>
        <p:sp>
          <p:nvSpPr>
            <p:cNvPr id="23" name="Freeform 23"/>
            <p:cNvSpPr/>
            <p:nvPr/>
          </p:nvSpPr>
          <p:spPr>
            <a:xfrm>
              <a:off x="254" y="0"/>
              <a:ext cx="864870" cy="805561"/>
            </a:xfrm>
            <a:custGeom>
              <a:avLst/>
              <a:gdLst/>
              <a:ahLst/>
              <a:cxnLst/>
              <a:rect l="l" t="t" r="r" b="b"/>
              <a:pathLst>
                <a:path w="864870" h="805561">
                  <a:moveTo>
                    <a:pt x="533908" y="0"/>
                  </a:moveTo>
                  <a:cubicBezTo>
                    <a:pt x="419989" y="0"/>
                    <a:pt x="439166" y="325755"/>
                    <a:pt x="439166" y="325755"/>
                  </a:cubicBezTo>
                  <a:cubicBezTo>
                    <a:pt x="439166" y="325755"/>
                    <a:pt x="328041" y="268732"/>
                    <a:pt x="226441" y="268732"/>
                  </a:cubicBezTo>
                  <a:cubicBezTo>
                    <a:pt x="170434" y="268732"/>
                    <a:pt x="117475" y="286004"/>
                    <a:pt x="87249" y="339217"/>
                  </a:cubicBezTo>
                  <a:cubicBezTo>
                    <a:pt x="0" y="489585"/>
                    <a:pt x="693420" y="805561"/>
                    <a:pt x="693420" y="805561"/>
                  </a:cubicBezTo>
                  <a:lnTo>
                    <a:pt x="864870" y="658114"/>
                  </a:lnTo>
                  <a:cubicBezTo>
                    <a:pt x="864870" y="658114"/>
                    <a:pt x="749046" y="116713"/>
                    <a:pt x="582295" y="15875"/>
                  </a:cubicBezTo>
                  <a:cubicBezTo>
                    <a:pt x="563880" y="4953"/>
                    <a:pt x="547878" y="0"/>
                    <a:pt x="533908" y="0"/>
                  </a:cubicBezTo>
                  <a:close/>
                </a:path>
              </a:pathLst>
            </a:custGeom>
            <a:solidFill>
              <a:srgbClr val="FFF9F2"/>
            </a:solidFill>
          </p:spPr>
        </p:sp>
      </p:grpSp>
      <p:grpSp>
        <p:nvGrpSpPr>
          <p:cNvPr id="24" name="Group 24"/>
          <p:cNvGrpSpPr/>
          <p:nvPr/>
        </p:nvGrpSpPr>
        <p:grpSpPr>
          <a:xfrm>
            <a:off x="880292" y="9009406"/>
            <a:ext cx="520876" cy="630952"/>
            <a:chOff x="0" y="0"/>
            <a:chExt cx="694501" cy="841269"/>
          </a:xfrm>
        </p:grpSpPr>
        <p:sp>
          <p:nvSpPr>
            <p:cNvPr id="25" name="Freeform 25"/>
            <p:cNvSpPr/>
            <p:nvPr/>
          </p:nvSpPr>
          <p:spPr>
            <a:xfrm>
              <a:off x="0" y="0"/>
              <a:ext cx="694309" cy="840994"/>
            </a:xfrm>
            <a:custGeom>
              <a:avLst/>
              <a:gdLst/>
              <a:ahLst/>
              <a:cxnLst/>
              <a:rect l="l" t="t" r="r" b="b"/>
              <a:pathLst>
                <a:path w="694309" h="840994">
                  <a:moveTo>
                    <a:pt x="491109" y="0"/>
                  </a:moveTo>
                  <a:cubicBezTo>
                    <a:pt x="491109" y="0"/>
                    <a:pt x="36957" y="317373"/>
                    <a:pt x="9906" y="509651"/>
                  </a:cubicBezTo>
                  <a:cubicBezTo>
                    <a:pt x="0" y="576453"/>
                    <a:pt x="37846" y="598043"/>
                    <a:pt x="91440" y="598043"/>
                  </a:cubicBezTo>
                  <a:cubicBezTo>
                    <a:pt x="193040" y="598043"/>
                    <a:pt x="351536" y="520192"/>
                    <a:pt x="351536" y="520192"/>
                  </a:cubicBezTo>
                  <a:cubicBezTo>
                    <a:pt x="351536" y="520192"/>
                    <a:pt x="328676" y="819785"/>
                    <a:pt x="500253" y="840740"/>
                  </a:cubicBezTo>
                  <a:cubicBezTo>
                    <a:pt x="502412" y="840994"/>
                    <a:pt x="504825" y="840994"/>
                    <a:pt x="507111" y="840994"/>
                  </a:cubicBezTo>
                  <a:cubicBezTo>
                    <a:pt x="672211" y="840994"/>
                    <a:pt x="694309" y="99187"/>
                    <a:pt x="694309" y="99187"/>
                  </a:cubicBezTo>
                  <a:lnTo>
                    <a:pt x="491109" y="0"/>
                  </a:lnTo>
                  <a:close/>
                </a:path>
              </a:pathLst>
            </a:custGeom>
            <a:solidFill>
              <a:srgbClr val="FFF9F2"/>
            </a:solidFill>
          </p:spPr>
        </p:sp>
      </p:grpSp>
      <p:grpSp>
        <p:nvGrpSpPr>
          <p:cNvPr id="26" name="Group 26"/>
          <p:cNvGrpSpPr/>
          <p:nvPr/>
        </p:nvGrpSpPr>
        <p:grpSpPr>
          <a:xfrm>
            <a:off x="1169672" y="8836588"/>
            <a:ext cx="344332" cy="344332"/>
            <a:chOff x="0" y="0"/>
            <a:chExt cx="459109" cy="459109"/>
          </a:xfrm>
        </p:grpSpPr>
        <p:sp>
          <p:nvSpPr>
            <p:cNvPr id="27" name="Freeform 27"/>
            <p:cNvSpPr/>
            <p:nvPr/>
          </p:nvSpPr>
          <p:spPr>
            <a:xfrm>
              <a:off x="254" y="254"/>
              <a:ext cx="458851" cy="458597"/>
            </a:xfrm>
            <a:custGeom>
              <a:avLst/>
              <a:gdLst/>
              <a:ahLst/>
              <a:cxnLst/>
              <a:rect l="l" t="t" r="r" b="b"/>
              <a:pathLst>
                <a:path w="458851" h="458597">
                  <a:moveTo>
                    <a:pt x="228473" y="0"/>
                  </a:moveTo>
                  <a:cubicBezTo>
                    <a:pt x="102235" y="0"/>
                    <a:pt x="0" y="103886"/>
                    <a:pt x="0" y="230124"/>
                  </a:cubicBezTo>
                  <a:cubicBezTo>
                    <a:pt x="0" y="356616"/>
                    <a:pt x="102235" y="458597"/>
                    <a:pt x="228473" y="458597"/>
                  </a:cubicBezTo>
                  <a:cubicBezTo>
                    <a:pt x="354965" y="458597"/>
                    <a:pt x="458851" y="356616"/>
                    <a:pt x="458851" y="230124"/>
                  </a:cubicBezTo>
                  <a:cubicBezTo>
                    <a:pt x="458851" y="103886"/>
                    <a:pt x="354838" y="0"/>
                    <a:pt x="228473" y="0"/>
                  </a:cubicBezTo>
                  <a:close/>
                </a:path>
              </a:pathLst>
            </a:custGeom>
            <a:solidFill>
              <a:srgbClr val="FFB300"/>
            </a:solidFill>
          </p:spPr>
        </p:sp>
      </p:grpSp>
      <p:grpSp>
        <p:nvGrpSpPr>
          <p:cNvPr id="28" name="Group 28"/>
          <p:cNvGrpSpPr/>
          <p:nvPr/>
        </p:nvGrpSpPr>
        <p:grpSpPr>
          <a:xfrm>
            <a:off x="5851469" y="8349669"/>
            <a:ext cx="364509" cy="299281"/>
            <a:chOff x="0" y="0"/>
            <a:chExt cx="486013" cy="399041"/>
          </a:xfrm>
        </p:grpSpPr>
        <p:sp>
          <p:nvSpPr>
            <p:cNvPr id="29" name="Freeform 29"/>
            <p:cNvSpPr/>
            <p:nvPr/>
          </p:nvSpPr>
          <p:spPr>
            <a:xfrm>
              <a:off x="0" y="127"/>
              <a:ext cx="485902" cy="398780"/>
            </a:xfrm>
            <a:custGeom>
              <a:avLst/>
              <a:gdLst/>
              <a:ahLst/>
              <a:cxnLst/>
              <a:rect l="l" t="t" r="r" b="b"/>
              <a:pathLst>
                <a:path w="485902" h="398780">
                  <a:moveTo>
                    <a:pt x="118364" y="0"/>
                  </a:moveTo>
                  <a:lnTo>
                    <a:pt x="0" y="96012"/>
                  </a:lnTo>
                  <a:cubicBezTo>
                    <a:pt x="3937" y="100711"/>
                    <a:pt x="128524" y="398780"/>
                    <a:pt x="254000" y="398780"/>
                  </a:cubicBezTo>
                  <a:cubicBezTo>
                    <a:pt x="271780" y="398780"/>
                    <a:pt x="289687" y="392811"/>
                    <a:pt x="307213" y="379095"/>
                  </a:cubicBezTo>
                  <a:cubicBezTo>
                    <a:pt x="485902" y="238379"/>
                    <a:pt x="118364" y="0"/>
                    <a:pt x="118364" y="0"/>
                  </a:cubicBezTo>
                  <a:close/>
                </a:path>
              </a:pathLst>
            </a:custGeom>
            <a:solidFill>
              <a:srgbClr val="FFEDD7"/>
            </a:solidFill>
          </p:spPr>
        </p:sp>
      </p:grpSp>
      <p:grpSp>
        <p:nvGrpSpPr>
          <p:cNvPr id="30" name="Group 30"/>
          <p:cNvGrpSpPr/>
          <p:nvPr/>
        </p:nvGrpSpPr>
        <p:grpSpPr>
          <a:xfrm>
            <a:off x="5828063" y="8034940"/>
            <a:ext cx="311847" cy="311464"/>
            <a:chOff x="0" y="0"/>
            <a:chExt cx="415796" cy="415285"/>
          </a:xfrm>
        </p:grpSpPr>
        <p:sp>
          <p:nvSpPr>
            <p:cNvPr id="31" name="Freeform 31"/>
            <p:cNvSpPr/>
            <p:nvPr/>
          </p:nvSpPr>
          <p:spPr>
            <a:xfrm>
              <a:off x="0" y="0"/>
              <a:ext cx="415671" cy="415290"/>
            </a:xfrm>
            <a:custGeom>
              <a:avLst/>
              <a:gdLst/>
              <a:ahLst/>
              <a:cxnLst/>
              <a:rect l="l" t="t" r="r" b="b"/>
              <a:pathLst>
                <a:path w="415671" h="415290">
                  <a:moveTo>
                    <a:pt x="197485" y="0"/>
                  </a:moveTo>
                  <a:cubicBezTo>
                    <a:pt x="38989" y="0"/>
                    <a:pt x="0" y="351917"/>
                    <a:pt x="0" y="351917"/>
                  </a:cubicBezTo>
                  <a:lnTo>
                    <a:pt x="138938" y="415290"/>
                  </a:lnTo>
                  <a:cubicBezTo>
                    <a:pt x="141605" y="409067"/>
                    <a:pt x="415671" y="89535"/>
                    <a:pt x="254635" y="13970"/>
                  </a:cubicBezTo>
                  <a:cubicBezTo>
                    <a:pt x="234061" y="4318"/>
                    <a:pt x="215011" y="0"/>
                    <a:pt x="197485" y="0"/>
                  </a:cubicBezTo>
                  <a:close/>
                </a:path>
              </a:pathLst>
            </a:custGeom>
            <a:solidFill>
              <a:srgbClr val="FFEDD7"/>
            </a:solidFill>
          </p:spPr>
        </p:sp>
      </p:grpSp>
      <p:grpSp>
        <p:nvGrpSpPr>
          <p:cNvPr id="32" name="Group 32"/>
          <p:cNvGrpSpPr/>
          <p:nvPr/>
        </p:nvGrpSpPr>
        <p:grpSpPr>
          <a:xfrm>
            <a:off x="5511032" y="8297677"/>
            <a:ext cx="348490" cy="202302"/>
            <a:chOff x="0" y="0"/>
            <a:chExt cx="464653" cy="269736"/>
          </a:xfrm>
        </p:grpSpPr>
        <p:sp>
          <p:nvSpPr>
            <p:cNvPr id="33" name="Freeform 33"/>
            <p:cNvSpPr/>
            <p:nvPr/>
          </p:nvSpPr>
          <p:spPr>
            <a:xfrm>
              <a:off x="0" y="0"/>
              <a:ext cx="464566" cy="269621"/>
            </a:xfrm>
            <a:custGeom>
              <a:avLst/>
              <a:gdLst/>
              <a:ahLst/>
              <a:cxnLst/>
              <a:rect l="l" t="t" r="r" b="b"/>
              <a:pathLst>
                <a:path w="464566" h="269621">
                  <a:moveTo>
                    <a:pt x="427228" y="15240"/>
                  </a:moveTo>
                  <a:cubicBezTo>
                    <a:pt x="421005" y="16891"/>
                    <a:pt x="0" y="0"/>
                    <a:pt x="41021" y="173482"/>
                  </a:cubicBezTo>
                  <a:cubicBezTo>
                    <a:pt x="58039" y="245364"/>
                    <a:pt x="108204" y="269621"/>
                    <a:pt x="168402" y="269621"/>
                  </a:cubicBezTo>
                  <a:cubicBezTo>
                    <a:pt x="294513" y="269621"/>
                    <a:pt x="464566" y="162814"/>
                    <a:pt x="464566" y="162814"/>
                  </a:cubicBezTo>
                  <a:lnTo>
                    <a:pt x="427228" y="15240"/>
                  </a:lnTo>
                  <a:close/>
                </a:path>
              </a:pathLst>
            </a:custGeom>
            <a:solidFill>
              <a:srgbClr val="FFEDD7"/>
            </a:solidFill>
          </p:spPr>
        </p:sp>
      </p:grpSp>
      <p:grpSp>
        <p:nvGrpSpPr>
          <p:cNvPr id="34" name="Group 34"/>
          <p:cNvGrpSpPr/>
          <p:nvPr/>
        </p:nvGrpSpPr>
        <p:grpSpPr>
          <a:xfrm>
            <a:off x="5859431" y="8146117"/>
            <a:ext cx="406715" cy="289689"/>
            <a:chOff x="0" y="0"/>
            <a:chExt cx="542287" cy="386252"/>
          </a:xfrm>
        </p:grpSpPr>
        <p:sp>
          <p:nvSpPr>
            <p:cNvPr id="35" name="Freeform 35"/>
            <p:cNvSpPr/>
            <p:nvPr/>
          </p:nvSpPr>
          <p:spPr>
            <a:xfrm>
              <a:off x="127" y="127"/>
              <a:ext cx="542036" cy="386207"/>
            </a:xfrm>
            <a:custGeom>
              <a:avLst/>
              <a:gdLst/>
              <a:ahLst/>
              <a:cxnLst/>
              <a:rect l="l" t="t" r="r" b="b"/>
              <a:pathLst>
                <a:path w="542036" h="386207">
                  <a:moveTo>
                    <a:pt x="374396" y="0"/>
                  </a:moveTo>
                  <a:cubicBezTo>
                    <a:pt x="266446" y="0"/>
                    <a:pt x="0" y="204470"/>
                    <a:pt x="0" y="204470"/>
                  </a:cubicBezTo>
                  <a:lnTo>
                    <a:pt x="29464" y="335534"/>
                  </a:lnTo>
                  <a:cubicBezTo>
                    <a:pt x="29464" y="335534"/>
                    <a:pt x="207391" y="386207"/>
                    <a:pt x="337566" y="386207"/>
                  </a:cubicBezTo>
                  <a:cubicBezTo>
                    <a:pt x="380746" y="386207"/>
                    <a:pt x="418719" y="380619"/>
                    <a:pt x="443230" y="365633"/>
                  </a:cubicBezTo>
                  <a:cubicBezTo>
                    <a:pt x="542036" y="306959"/>
                    <a:pt x="320421" y="204597"/>
                    <a:pt x="320421" y="204597"/>
                  </a:cubicBezTo>
                  <a:cubicBezTo>
                    <a:pt x="320421" y="204597"/>
                    <a:pt x="466217" y="103124"/>
                    <a:pt x="411988" y="16764"/>
                  </a:cubicBezTo>
                  <a:cubicBezTo>
                    <a:pt x="404368" y="4953"/>
                    <a:pt x="391414" y="0"/>
                    <a:pt x="374396" y="0"/>
                  </a:cubicBezTo>
                  <a:close/>
                </a:path>
              </a:pathLst>
            </a:custGeom>
            <a:solidFill>
              <a:srgbClr val="FFF9F2"/>
            </a:solidFill>
          </p:spPr>
        </p:sp>
      </p:grpSp>
      <p:grpSp>
        <p:nvGrpSpPr>
          <p:cNvPr id="36" name="Group 36"/>
          <p:cNvGrpSpPr/>
          <p:nvPr/>
        </p:nvGrpSpPr>
        <p:grpSpPr>
          <a:xfrm>
            <a:off x="5535014" y="8049617"/>
            <a:ext cx="383981" cy="357506"/>
            <a:chOff x="0" y="0"/>
            <a:chExt cx="511975" cy="476675"/>
          </a:xfrm>
        </p:grpSpPr>
        <p:sp>
          <p:nvSpPr>
            <p:cNvPr id="37" name="Freeform 37"/>
            <p:cNvSpPr/>
            <p:nvPr/>
          </p:nvSpPr>
          <p:spPr>
            <a:xfrm>
              <a:off x="127" y="0"/>
              <a:ext cx="511810" cy="476631"/>
            </a:xfrm>
            <a:custGeom>
              <a:avLst/>
              <a:gdLst/>
              <a:ahLst/>
              <a:cxnLst/>
              <a:rect l="l" t="t" r="r" b="b"/>
              <a:pathLst>
                <a:path w="511810" h="476631">
                  <a:moveTo>
                    <a:pt x="315849" y="0"/>
                  </a:moveTo>
                  <a:cubicBezTo>
                    <a:pt x="248412" y="0"/>
                    <a:pt x="259842" y="192786"/>
                    <a:pt x="259842" y="192786"/>
                  </a:cubicBezTo>
                  <a:cubicBezTo>
                    <a:pt x="259842" y="192786"/>
                    <a:pt x="194056" y="159004"/>
                    <a:pt x="133985" y="159004"/>
                  </a:cubicBezTo>
                  <a:cubicBezTo>
                    <a:pt x="100838" y="159004"/>
                    <a:pt x="69469" y="169291"/>
                    <a:pt x="51562" y="200660"/>
                  </a:cubicBezTo>
                  <a:cubicBezTo>
                    <a:pt x="0" y="289687"/>
                    <a:pt x="410337" y="476631"/>
                    <a:pt x="410337" y="476631"/>
                  </a:cubicBezTo>
                  <a:lnTo>
                    <a:pt x="511810" y="389382"/>
                  </a:lnTo>
                  <a:cubicBezTo>
                    <a:pt x="511810" y="389382"/>
                    <a:pt x="443230" y="68961"/>
                    <a:pt x="344678" y="9398"/>
                  </a:cubicBezTo>
                  <a:cubicBezTo>
                    <a:pt x="333629" y="2921"/>
                    <a:pt x="324231" y="0"/>
                    <a:pt x="315849" y="0"/>
                  </a:cubicBezTo>
                  <a:close/>
                </a:path>
              </a:pathLst>
            </a:custGeom>
            <a:solidFill>
              <a:srgbClr val="FFF9F2"/>
            </a:solidFill>
          </p:spPr>
        </p:sp>
      </p:grpSp>
      <p:grpSp>
        <p:nvGrpSpPr>
          <p:cNvPr id="38" name="Group 38"/>
          <p:cNvGrpSpPr/>
          <p:nvPr/>
        </p:nvGrpSpPr>
        <p:grpSpPr>
          <a:xfrm>
            <a:off x="5610794" y="8361756"/>
            <a:ext cx="308202" cy="373334"/>
            <a:chOff x="0" y="0"/>
            <a:chExt cx="410936" cy="497779"/>
          </a:xfrm>
        </p:grpSpPr>
        <p:sp>
          <p:nvSpPr>
            <p:cNvPr id="39" name="Freeform 39"/>
            <p:cNvSpPr/>
            <p:nvPr/>
          </p:nvSpPr>
          <p:spPr>
            <a:xfrm>
              <a:off x="0" y="0"/>
              <a:ext cx="410718" cy="497713"/>
            </a:xfrm>
            <a:custGeom>
              <a:avLst/>
              <a:gdLst/>
              <a:ahLst/>
              <a:cxnLst/>
              <a:rect l="l" t="t" r="r" b="b"/>
              <a:pathLst>
                <a:path w="410718" h="497713">
                  <a:moveTo>
                    <a:pt x="290576" y="0"/>
                  </a:moveTo>
                  <a:cubicBezTo>
                    <a:pt x="290576" y="0"/>
                    <a:pt x="21844" y="187706"/>
                    <a:pt x="5842" y="301625"/>
                  </a:cubicBezTo>
                  <a:cubicBezTo>
                    <a:pt x="0" y="341122"/>
                    <a:pt x="22352" y="353949"/>
                    <a:pt x="54102" y="353949"/>
                  </a:cubicBezTo>
                  <a:cubicBezTo>
                    <a:pt x="114173" y="353949"/>
                    <a:pt x="208026" y="307848"/>
                    <a:pt x="208026" y="307848"/>
                  </a:cubicBezTo>
                  <a:cubicBezTo>
                    <a:pt x="208026" y="307848"/>
                    <a:pt x="194437" y="485140"/>
                    <a:pt x="295910" y="497586"/>
                  </a:cubicBezTo>
                  <a:cubicBezTo>
                    <a:pt x="297180" y="497713"/>
                    <a:pt x="298577" y="497713"/>
                    <a:pt x="299974" y="497713"/>
                  </a:cubicBezTo>
                  <a:cubicBezTo>
                    <a:pt x="397637" y="497713"/>
                    <a:pt x="410718" y="58801"/>
                    <a:pt x="410718" y="58801"/>
                  </a:cubicBezTo>
                  <a:lnTo>
                    <a:pt x="290576" y="0"/>
                  </a:lnTo>
                  <a:close/>
                </a:path>
              </a:pathLst>
            </a:custGeom>
            <a:solidFill>
              <a:srgbClr val="FFF9F2"/>
            </a:solidFill>
          </p:spPr>
        </p:sp>
      </p:grpSp>
      <p:grpSp>
        <p:nvGrpSpPr>
          <p:cNvPr id="40" name="Group 40"/>
          <p:cNvGrpSpPr/>
          <p:nvPr/>
        </p:nvGrpSpPr>
        <p:grpSpPr>
          <a:xfrm>
            <a:off x="5782020" y="8259500"/>
            <a:ext cx="203741" cy="203741"/>
            <a:chOff x="0" y="0"/>
            <a:chExt cx="271655" cy="271655"/>
          </a:xfrm>
        </p:grpSpPr>
        <p:sp>
          <p:nvSpPr>
            <p:cNvPr id="41" name="Freeform 41"/>
            <p:cNvSpPr/>
            <p:nvPr/>
          </p:nvSpPr>
          <p:spPr>
            <a:xfrm>
              <a:off x="127" y="127"/>
              <a:ext cx="271526" cy="271399"/>
            </a:xfrm>
            <a:custGeom>
              <a:avLst/>
              <a:gdLst/>
              <a:ahLst/>
              <a:cxnLst/>
              <a:rect l="l" t="t" r="r" b="b"/>
              <a:pathLst>
                <a:path w="271526" h="271399">
                  <a:moveTo>
                    <a:pt x="135128" y="0"/>
                  </a:moveTo>
                  <a:cubicBezTo>
                    <a:pt x="60452" y="0"/>
                    <a:pt x="0" y="61468"/>
                    <a:pt x="0" y="136271"/>
                  </a:cubicBezTo>
                  <a:cubicBezTo>
                    <a:pt x="0" y="211074"/>
                    <a:pt x="60452" y="271399"/>
                    <a:pt x="135128" y="271399"/>
                  </a:cubicBezTo>
                  <a:cubicBezTo>
                    <a:pt x="209931" y="271399"/>
                    <a:pt x="271526" y="211074"/>
                    <a:pt x="271526" y="136271"/>
                  </a:cubicBezTo>
                  <a:cubicBezTo>
                    <a:pt x="271526" y="61468"/>
                    <a:pt x="210058" y="0"/>
                    <a:pt x="135128" y="0"/>
                  </a:cubicBezTo>
                  <a:close/>
                </a:path>
              </a:pathLst>
            </a:custGeom>
            <a:solidFill>
              <a:srgbClr val="FFB300"/>
            </a:solidFill>
          </p:spPr>
        </p:sp>
      </p:grpSp>
      <p:grpSp>
        <p:nvGrpSpPr>
          <p:cNvPr id="42" name="Group 42"/>
          <p:cNvGrpSpPr/>
          <p:nvPr/>
        </p:nvGrpSpPr>
        <p:grpSpPr>
          <a:xfrm>
            <a:off x="17028129" y="9260157"/>
            <a:ext cx="452049" cy="371155"/>
            <a:chOff x="0" y="0"/>
            <a:chExt cx="602732" cy="494873"/>
          </a:xfrm>
        </p:grpSpPr>
        <p:sp>
          <p:nvSpPr>
            <p:cNvPr id="43" name="Freeform 43"/>
            <p:cNvSpPr/>
            <p:nvPr/>
          </p:nvSpPr>
          <p:spPr>
            <a:xfrm>
              <a:off x="0" y="127"/>
              <a:ext cx="602615" cy="494538"/>
            </a:xfrm>
            <a:custGeom>
              <a:avLst/>
              <a:gdLst/>
              <a:ahLst/>
              <a:cxnLst/>
              <a:rect l="l" t="t" r="r" b="b"/>
              <a:pathLst>
                <a:path w="602615" h="494538">
                  <a:moveTo>
                    <a:pt x="146685" y="0"/>
                  </a:moveTo>
                  <a:lnTo>
                    <a:pt x="0" y="119126"/>
                  </a:lnTo>
                  <a:cubicBezTo>
                    <a:pt x="4953" y="124968"/>
                    <a:pt x="159385" y="494538"/>
                    <a:pt x="314960" y="494538"/>
                  </a:cubicBezTo>
                  <a:cubicBezTo>
                    <a:pt x="337058" y="494538"/>
                    <a:pt x="359156" y="487045"/>
                    <a:pt x="381000" y="470154"/>
                  </a:cubicBezTo>
                  <a:cubicBezTo>
                    <a:pt x="602615" y="295656"/>
                    <a:pt x="146685" y="0"/>
                    <a:pt x="146685" y="0"/>
                  </a:cubicBezTo>
                  <a:close/>
                </a:path>
              </a:pathLst>
            </a:custGeom>
            <a:solidFill>
              <a:srgbClr val="FFEDD7"/>
            </a:solidFill>
          </p:spPr>
        </p:sp>
      </p:grpSp>
      <p:grpSp>
        <p:nvGrpSpPr>
          <p:cNvPr id="44" name="Group 44"/>
          <p:cNvGrpSpPr/>
          <p:nvPr/>
        </p:nvGrpSpPr>
        <p:grpSpPr>
          <a:xfrm>
            <a:off x="16999103" y="8869844"/>
            <a:ext cx="386739" cy="386264"/>
            <a:chOff x="0" y="0"/>
            <a:chExt cx="515652" cy="515018"/>
          </a:xfrm>
        </p:grpSpPr>
        <p:sp>
          <p:nvSpPr>
            <p:cNvPr id="45" name="Freeform 45"/>
            <p:cNvSpPr/>
            <p:nvPr/>
          </p:nvSpPr>
          <p:spPr>
            <a:xfrm>
              <a:off x="0" y="0"/>
              <a:ext cx="515493" cy="514985"/>
            </a:xfrm>
            <a:custGeom>
              <a:avLst/>
              <a:gdLst/>
              <a:ahLst/>
              <a:cxnLst/>
              <a:rect l="l" t="t" r="r" b="b"/>
              <a:pathLst>
                <a:path w="515493" h="514985">
                  <a:moveTo>
                    <a:pt x="244856" y="0"/>
                  </a:moveTo>
                  <a:cubicBezTo>
                    <a:pt x="48387" y="0"/>
                    <a:pt x="0" y="436499"/>
                    <a:pt x="0" y="436499"/>
                  </a:cubicBezTo>
                  <a:lnTo>
                    <a:pt x="172212" y="514985"/>
                  </a:lnTo>
                  <a:cubicBezTo>
                    <a:pt x="175514" y="507238"/>
                    <a:pt x="515493" y="110998"/>
                    <a:pt x="315722" y="17272"/>
                  </a:cubicBezTo>
                  <a:cubicBezTo>
                    <a:pt x="290322" y="5334"/>
                    <a:pt x="266573" y="0"/>
                    <a:pt x="244856" y="0"/>
                  </a:cubicBezTo>
                  <a:close/>
                </a:path>
              </a:pathLst>
            </a:custGeom>
            <a:solidFill>
              <a:srgbClr val="FFEDD7"/>
            </a:solidFill>
          </p:spPr>
        </p:sp>
      </p:grpSp>
      <p:grpSp>
        <p:nvGrpSpPr>
          <p:cNvPr id="46" name="Group 46"/>
          <p:cNvGrpSpPr/>
          <p:nvPr/>
        </p:nvGrpSpPr>
        <p:grpSpPr>
          <a:xfrm>
            <a:off x="16605934" y="9195679"/>
            <a:ext cx="432182" cy="250886"/>
            <a:chOff x="0" y="0"/>
            <a:chExt cx="576243" cy="334515"/>
          </a:xfrm>
        </p:grpSpPr>
        <p:sp>
          <p:nvSpPr>
            <p:cNvPr id="47" name="Freeform 47"/>
            <p:cNvSpPr/>
            <p:nvPr/>
          </p:nvSpPr>
          <p:spPr>
            <a:xfrm>
              <a:off x="0" y="0"/>
              <a:ext cx="576326" cy="334391"/>
            </a:xfrm>
            <a:custGeom>
              <a:avLst/>
              <a:gdLst/>
              <a:ahLst/>
              <a:cxnLst/>
              <a:rect l="l" t="t" r="r" b="b"/>
              <a:pathLst>
                <a:path w="576326" h="334391">
                  <a:moveTo>
                    <a:pt x="529717" y="18923"/>
                  </a:moveTo>
                  <a:cubicBezTo>
                    <a:pt x="522097" y="20955"/>
                    <a:pt x="0" y="0"/>
                    <a:pt x="50927" y="215138"/>
                  </a:cubicBezTo>
                  <a:cubicBezTo>
                    <a:pt x="72009" y="304292"/>
                    <a:pt x="134239" y="334391"/>
                    <a:pt x="208915" y="334391"/>
                  </a:cubicBezTo>
                  <a:cubicBezTo>
                    <a:pt x="365252" y="334391"/>
                    <a:pt x="576326" y="201930"/>
                    <a:pt x="576326" y="201930"/>
                  </a:cubicBezTo>
                  <a:lnTo>
                    <a:pt x="529717" y="18923"/>
                  </a:lnTo>
                  <a:close/>
                </a:path>
              </a:pathLst>
            </a:custGeom>
            <a:solidFill>
              <a:srgbClr val="FFEDD7"/>
            </a:solidFill>
          </p:spPr>
        </p:sp>
      </p:grpSp>
      <p:grpSp>
        <p:nvGrpSpPr>
          <p:cNvPr id="48" name="Group 48"/>
          <p:cNvGrpSpPr/>
          <p:nvPr/>
        </p:nvGrpSpPr>
        <p:grpSpPr>
          <a:xfrm>
            <a:off x="17038003" y="9007721"/>
            <a:ext cx="504391" cy="359260"/>
            <a:chOff x="0" y="0"/>
            <a:chExt cx="672521" cy="479013"/>
          </a:xfrm>
        </p:grpSpPr>
        <p:sp>
          <p:nvSpPr>
            <p:cNvPr id="49" name="Freeform 49"/>
            <p:cNvSpPr/>
            <p:nvPr/>
          </p:nvSpPr>
          <p:spPr>
            <a:xfrm>
              <a:off x="127" y="127"/>
              <a:ext cx="672211" cy="478917"/>
            </a:xfrm>
            <a:custGeom>
              <a:avLst/>
              <a:gdLst/>
              <a:ahLst/>
              <a:cxnLst/>
              <a:rect l="l" t="t" r="r" b="b"/>
              <a:pathLst>
                <a:path w="672211" h="478917">
                  <a:moveTo>
                    <a:pt x="464312" y="0"/>
                  </a:moveTo>
                  <a:cubicBezTo>
                    <a:pt x="330454" y="0"/>
                    <a:pt x="0" y="253619"/>
                    <a:pt x="0" y="253619"/>
                  </a:cubicBezTo>
                  <a:lnTo>
                    <a:pt x="36576" y="416052"/>
                  </a:lnTo>
                  <a:cubicBezTo>
                    <a:pt x="36576" y="416052"/>
                    <a:pt x="257175" y="478917"/>
                    <a:pt x="418719" y="478917"/>
                  </a:cubicBezTo>
                  <a:cubicBezTo>
                    <a:pt x="472313" y="478917"/>
                    <a:pt x="519430" y="471932"/>
                    <a:pt x="549783" y="453390"/>
                  </a:cubicBezTo>
                  <a:cubicBezTo>
                    <a:pt x="672211" y="380492"/>
                    <a:pt x="397383" y="253619"/>
                    <a:pt x="397383" y="253619"/>
                  </a:cubicBezTo>
                  <a:cubicBezTo>
                    <a:pt x="397383" y="253619"/>
                    <a:pt x="578231" y="127889"/>
                    <a:pt x="510921" y="20828"/>
                  </a:cubicBezTo>
                  <a:cubicBezTo>
                    <a:pt x="501523" y="6223"/>
                    <a:pt x="485394" y="0"/>
                    <a:pt x="464312" y="0"/>
                  </a:cubicBezTo>
                  <a:close/>
                </a:path>
              </a:pathLst>
            </a:custGeom>
            <a:solidFill>
              <a:srgbClr val="FFF9F2"/>
            </a:solidFill>
          </p:spPr>
        </p:sp>
      </p:grpSp>
      <p:grpSp>
        <p:nvGrpSpPr>
          <p:cNvPr id="50" name="Group 50"/>
          <p:cNvGrpSpPr/>
          <p:nvPr/>
        </p:nvGrpSpPr>
        <p:grpSpPr>
          <a:xfrm>
            <a:off x="16635675" y="8888045"/>
            <a:ext cx="476197" cy="443364"/>
            <a:chOff x="0" y="0"/>
            <a:chExt cx="634929" cy="591152"/>
          </a:xfrm>
        </p:grpSpPr>
        <p:sp>
          <p:nvSpPr>
            <p:cNvPr id="51" name="Freeform 51"/>
            <p:cNvSpPr/>
            <p:nvPr/>
          </p:nvSpPr>
          <p:spPr>
            <a:xfrm>
              <a:off x="127" y="0"/>
              <a:ext cx="634619" cy="591185"/>
            </a:xfrm>
            <a:custGeom>
              <a:avLst/>
              <a:gdLst/>
              <a:ahLst/>
              <a:cxnLst/>
              <a:rect l="l" t="t" r="r" b="b"/>
              <a:pathLst>
                <a:path w="634619" h="591185">
                  <a:moveTo>
                    <a:pt x="391795" y="0"/>
                  </a:moveTo>
                  <a:cubicBezTo>
                    <a:pt x="308229" y="0"/>
                    <a:pt x="322326" y="239014"/>
                    <a:pt x="322326" y="239014"/>
                  </a:cubicBezTo>
                  <a:cubicBezTo>
                    <a:pt x="322326" y="239014"/>
                    <a:pt x="240792" y="197104"/>
                    <a:pt x="166243" y="197104"/>
                  </a:cubicBezTo>
                  <a:cubicBezTo>
                    <a:pt x="125222" y="197104"/>
                    <a:pt x="86360" y="209804"/>
                    <a:pt x="64135" y="248793"/>
                  </a:cubicBezTo>
                  <a:cubicBezTo>
                    <a:pt x="0" y="359283"/>
                    <a:pt x="508889" y="591185"/>
                    <a:pt x="508889" y="591185"/>
                  </a:cubicBezTo>
                  <a:lnTo>
                    <a:pt x="634619" y="482981"/>
                  </a:lnTo>
                  <a:cubicBezTo>
                    <a:pt x="634619" y="482981"/>
                    <a:pt x="549656" y="85598"/>
                    <a:pt x="427355" y="11684"/>
                  </a:cubicBezTo>
                  <a:cubicBezTo>
                    <a:pt x="413893" y="3683"/>
                    <a:pt x="402082" y="0"/>
                    <a:pt x="391795" y="0"/>
                  </a:cubicBezTo>
                  <a:close/>
                </a:path>
              </a:pathLst>
            </a:custGeom>
            <a:solidFill>
              <a:srgbClr val="FFF9F2"/>
            </a:solidFill>
          </p:spPr>
        </p:sp>
      </p:grpSp>
      <p:grpSp>
        <p:nvGrpSpPr>
          <p:cNvPr id="52" name="Group 52"/>
          <p:cNvGrpSpPr/>
          <p:nvPr/>
        </p:nvGrpSpPr>
        <p:grpSpPr>
          <a:xfrm>
            <a:off x="16729654" y="9275147"/>
            <a:ext cx="382219" cy="462993"/>
            <a:chOff x="0" y="0"/>
            <a:chExt cx="509625" cy="617324"/>
          </a:xfrm>
        </p:grpSpPr>
        <p:sp>
          <p:nvSpPr>
            <p:cNvPr id="53" name="Freeform 53"/>
            <p:cNvSpPr/>
            <p:nvPr/>
          </p:nvSpPr>
          <p:spPr>
            <a:xfrm>
              <a:off x="127" y="0"/>
              <a:ext cx="509397" cy="617093"/>
            </a:xfrm>
            <a:custGeom>
              <a:avLst/>
              <a:gdLst/>
              <a:ahLst/>
              <a:cxnLst/>
              <a:rect l="l" t="t" r="r" b="b"/>
              <a:pathLst>
                <a:path w="509397" h="617093">
                  <a:moveTo>
                    <a:pt x="360299" y="0"/>
                  </a:moveTo>
                  <a:cubicBezTo>
                    <a:pt x="360299" y="0"/>
                    <a:pt x="27051" y="232791"/>
                    <a:pt x="7239" y="374015"/>
                  </a:cubicBezTo>
                  <a:cubicBezTo>
                    <a:pt x="0" y="423037"/>
                    <a:pt x="27686" y="438912"/>
                    <a:pt x="67056" y="438912"/>
                  </a:cubicBezTo>
                  <a:cubicBezTo>
                    <a:pt x="141605" y="438912"/>
                    <a:pt x="257810" y="381762"/>
                    <a:pt x="257810" y="381762"/>
                  </a:cubicBezTo>
                  <a:cubicBezTo>
                    <a:pt x="257810" y="381762"/>
                    <a:pt x="240919" y="601599"/>
                    <a:pt x="366903" y="616966"/>
                  </a:cubicBezTo>
                  <a:cubicBezTo>
                    <a:pt x="368427" y="617093"/>
                    <a:pt x="370205" y="617093"/>
                    <a:pt x="371983" y="617093"/>
                  </a:cubicBezTo>
                  <a:cubicBezTo>
                    <a:pt x="493141" y="617093"/>
                    <a:pt x="509397" y="72771"/>
                    <a:pt x="509397" y="72771"/>
                  </a:cubicBezTo>
                  <a:lnTo>
                    <a:pt x="360299" y="0"/>
                  </a:lnTo>
                  <a:close/>
                </a:path>
              </a:pathLst>
            </a:custGeom>
            <a:solidFill>
              <a:srgbClr val="FFF9F2"/>
            </a:solidFill>
          </p:spPr>
        </p:sp>
      </p:grpSp>
      <p:grpSp>
        <p:nvGrpSpPr>
          <p:cNvPr id="54" name="Group 54"/>
          <p:cNvGrpSpPr/>
          <p:nvPr/>
        </p:nvGrpSpPr>
        <p:grpSpPr>
          <a:xfrm>
            <a:off x="16942001" y="9148333"/>
            <a:ext cx="252671" cy="252671"/>
            <a:chOff x="0" y="0"/>
            <a:chExt cx="336895" cy="336895"/>
          </a:xfrm>
        </p:grpSpPr>
        <p:sp>
          <p:nvSpPr>
            <p:cNvPr id="55" name="Freeform 55"/>
            <p:cNvSpPr/>
            <p:nvPr/>
          </p:nvSpPr>
          <p:spPr>
            <a:xfrm>
              <a:off x="127" y="127"/>
              <a:ext cx="336677" cy="336550"/>
            </a:xfrm>
            <a:custGeom>
              <a:avLst/>
              <a:gdLst/>
              <a:ahLst/>
              <a:cxnLst/>
              <a:rect l="l" t="t" r="r" b="b"/>
              <a:pathLst>
                <a:path w="336677" h="336550">
                  <a:moveTo>
                    <a:pt x="167640" y="0"/>
                  </a:moveTo>
                  <a:cubicBezTo>
                    <a:pt x="75057" y="0"/>
                    <a:pt x="0" y="76327"/>
                    <a:pt x="0" y="168910"/>
                  </a:cubicBezTo>
                  <a:cubicBezTo>
                    <a:pt x="0" y="261747"/>
                    <a:pt x="75057" y="336550"/>
                    <a:pt x="167640" y="336550"/>
                  </a:cubicBezTo>
                  <a:cubicBezTo>
                    <a:pt x="260477" y="336550"/>
                    <a:pt x="336677" y="261747"/>
                    <a:pt x="336677" y="168910"/>
                  </a:cubicBezTo>
                  <a:cubicBezTo>
                    <a:pt x="336677" y="76327"/>
                    <a:pt x="260350" y="0"/>
                    <a:pt x="167640" y="0"/>
                  </a:cubicBezTo>
                  <a:close/>
                </a:path>
              </a:pathLst>
            </a:custGeom>
            <a:solidFill>
              <a:srgbClr val="FFB300"/>
            </a:solidFill>
          </p:spPr>
        </p:sp>
      </p:grpSp>
      <p:grpSp>
        <p:nvGrpSpPr>
          <p:cNvPr id="56" name="Group 56"/>
          <p:cNvGrpSpPr/>
          <p:nvPr/>
        </p:nvGrpSpPr>
        <p:grpSpPr>
          <a:xfrm>
            <a:off x="8070511" y="9473422"/>
            <a:ext cx="296930" cy="243845"/>
            <a:chOff x="0" y="0"/>
            <a:chExt cx="395907" cy="325127"/>
          </a:xfrm>
        </p:grpSpPr>
        <p:sp>
          <p:nvSpPr>
            <p:cNvPr id="57" name="Freeform 57"/>
            <p:cNvSpPr/>
            <p:nvPr/>
          </p:nvSpPr>
          <p:spPr>
            <a:xfrm>
              <a:off x="0" y="127"/>
              <a:ext cx="395859" cy="324866"/>
            </a:xfrm>
            <a:custGeom>
              <a:avLst/>
              <a:gdLst/>
              <a:ahLst/>
              <a:cxnLst/>
              <a:rect l="l" t="t" r="r" b="b"/>
              <a:pathLst>
                <a:path w="395859" h="324866">
                  <a:moveTo>
                    <a:pt x="96393" y="0"/>
                  </a:moveTo>
                  <a:lnTo>
                    <a:pt x="0" y="78232"/>
                  </a:lnTo>
                  <a:cubicBezTo>
                    <a:pt x="3175" y="82042"/>
                    <a:pt x="104648" y="324866"/>
                    <a:pt x="206883" y="324866"/>
                  </a:cubicBezTo>
                  <a:cubicBezTo>
                    <a:pt x="221361" y="324866"/>
                    <a:pt x="235966" y="319913"/>
                    <a:pt x="250190" y="308864"/>
                  </a:cubicBezTo>
                  <a:cubicBezTo>
                    <a:pt x="395859" y="194183"/>
                    <a:pt x="96393" y="0"/>
                    <a:pt x="96393" y="0"/>
                  </a:cubicBezTo>
                  <a:close/>
                </a:path>
              </a:pathLst>
            </a:custGeom>
            <a:solidFill>
              <a:srgbClr val="FFEDD7"/>
            </a:solidFill>
          </p:spPr>
        </p:sp>
      </p:grpSp>
      <p:grpSp>
        <p:nvGrpSpPr>
          <p:cNvPr id="58" name="Group 58"/>
          <p:cNvGrpSpPr/>
          <p:nvPr/>
        </p:nvGrpSpPr>
        <p:grpSpPr>
          <a:xfrm>
            <a:off x="8051445" y="9216990"/>
            <a:ext cx="254031" cy="253772"/>
            <a:chOff x="0" y="0"/>
            <a:chExt cx="338709" cy="338362"/>
          </a:xfrm>
        </p:grpSpPr>
        <p:sp>
          <p:nvSpPr>
            <p:cNvPr id="59" name="Freeform 59"/>
            <p:cNvSpPr/>
            <p:nvPr/>
          </p:nvSpPr>
          <p:spPr>
            <a:xfrm>
              <a:off x="0" y="0"/>
              <a:ext cx="338582" cy="338328"/>
            </a:xfrm>
            <a:custGeom>
              <a:avLst/>
              <a:gdLst/>
              <a:ahLst/>
              <a:cxnLst/>
              <a:rect l="l" t="t" r="r" b="b"/>
              <a:pathLst>
                <a:path w="338582" h="338328">
                  <a:moveTo>
                    <a:pt x="160909" y="0"/>
                  </a:moveTo>
                  <a:cubicBezTo>
                    <a:pt x="31750" y="0"/>
                    <a:pt x="0" y="286766"/>
                    <a:pt x="0" y="286766"/>
                  </a:cubicBezTo>
                  <a:lnTo>
                    <a:pt x="113157" y="338328"/>
                  </a:lnTo>
                  <a:cubicBezTo>
                    <a:pt x="115316" y="333248"/>
                    <a:pt x="338582" y="72898"/>
                    <a:pt x="207391" y="11303"/>
                  </a:cubicBezTo>
                  <a:cubicBezTo>
                    <a:pt x="190627" y="3556"/>
                    <a:pt x="175133" y="0"/>
                    <a:pt x="160909" y="0"/>
                  </a:cubicBezTo>
                  <a:close/>
                </a:path>
              </a:pathLst>
            </a:custGeom>
            <a:solidFill>
              <a:srgbClr val="FFEDD7"/>
            </a:solidFill>
          </p:spPr>
        </p:sp>
      </p:grpSp>
      <p:grpSp>
        <p:nvGrpSpPr>
          <p:cNvPr id="60" name="Group 60"/>
          <p:cNvGrpSpPr/>
          <p:nvPr/>
        </p:nvGrpSpPr>
        <p:grpSpPr>
          <a:xfrm>
            <a:off x="7793190" y="9431061"/>
            <a:ext cx="283881" cy="164830"/>
            <a:chOff x="0" y="0"/>
            <a:chExt cx="378508" cy="219773"/>
          </a:xfrm>
        </p:grpSpPr>
        <p:sp>
          <p:nvSpPr>
            <p:cNvPr id="61" name="Freeform 61"/>
            <p:cNvSpPr/>
            <p:nvPr/>
          </p:nvSpPr>
          <p:spPr>
            <a:xfrm>
              <a:off x="0" y="0"/>
              <a:ext cx="378460" cy="219710"/>
            </a:xfrm>
            <a:custGeom>
              <a:avLst/>
              <a:gdLst/>
              <a:ahLst/>
              <a:cxnLst/>
              <a:rect l="l" t="t" r="r" b="b"/>
              <a:pathLst>
                <a:path w="378460" h="219710">
                  <a:moveTo>
                    <a:pt x="347980" y="12446"/>
                  </a:moveTo>
                  <a:cubicBezTo>
                    <a:pt x="343027" y="13716"/>
                    <a:pt x="0" y="0"/>
                    <a:pt x="33401" y="141351"/>
                  </a:cubicBezTo>
                  <a:cubicBezTo>
                    <a:pt x="47244" y="199898"/>
                    <a:pt x="88138" y="219710"/>
                    <a:pt x="137160" y="219710"/>
                  </a:cubicBezTo>
                  <a:cubicBezTo>
                    <a:pt x="239903" y="219710"/>
                    <a:pt x="378460" y="132715"/>
                    <a:pt x="378460" y="132715"/>
                  </a:cubicBezTo>
                  <a:lnTo>
                    <a:pt x="347980" y="12446"/>
                  </a:lnTo>
                  <a:close/>
                </a:path>
              </a:pathLst>
            </a:custGeom>
            <a:solidFill>
              <a:srgbClr val="FFEDD7"/>
            </a:solidFill>
          </p:spPr>
        </p:sp>
      </p:grpSp>
      <p:grpSp>
        <p:nvGrpSpPr>
          <p:cNvPr id="62" name="Group 62"/>
          <p:cNvGrpSpPr/>
          <p:nvPr/>
        </p:nvGrpSpPr>
        <p:grpSpPr>
          <a:xfrm>
            <a:off x="8076997" y="9307574"/>
            <a:ext cx="331311" cy="236030"/>
            <a:chOff x="0" y="0"/>
            <a:chExt cx="441749" cy="314707"/>
          </a:xfrm>
        </p:grpSpPr>
        <p:sp>
          <p:nvSpPr>
            <p:cNvPr id="63" name="Freeform 63"/>
            <p:cNvSpPr/>
            <p:nvPr/>
          </p:nvSpPr>
          <p:spPr>
            <a:xfrm>
              <a:off x="127" y="127"/>
              <a:ext cx="441579" cy="314579"/>
            </a:xfrm>
            <a:custGeom>
              <a:avLst/>
              <a:gdLst/>
              <a:ahLst/>
              <a:cxnLst/>
              <a:rect l="l" t="t" r="r" b="b"/>
              <a:pathLst>
                <a:path w="441579" h="314579">
                  <a:moveTo>
                    <a:pt x="304927" y="0"/>
                  </a:moveTo>
                  <a:cubicBezTo>
                    <a:pt x="217043" y="0"/>
                    <a:pt x="0" y="166624"/>
                    <a:pt x="0" y="166624"/>
                  </a:cubicBezTo>
                  <a:lnTo>
                    <a:pt x="24003" y="273304"/>
                  </a:lnTo>
                  <a:cubicBezTo>
                    <a:pt x="24003" y="273304"/>
                    <a:pt x="168910" y="314579"/>
                    <a:pt x="274955" y="314579"/>
                  </a:cubicBezTo>
                  <a:cubicBezTo>
                    <a:pt x="310134" y="314579"/>
                    <a:pt x="341122" y="310007"/>
                    <a:pt x="361061" y="297815"/>
                  </a:cubicBezTo>
                  <a:cubicBezTo>
                    <a:pt x="441579" y="249936"/>
                    <a:pt x="260985" y="166624"/>
                    <a:pt x="260985" y="166624"/>
                  </a:cubicBezTo>
                  <a:cubicBezTo>
                    <a:pt x="260985" y="166624"/>
                    <a:pt x="379730" y="83947"/>
                    <a:pt x="335534" y="13589"/>
                  </a:cubicBezTo>
                  <a:cubicBezTo>
                    <a:pt x="329438" y="4064"/>
                    <a:pt x="318770" y="0"/>
                    <a:pt x="304927" y="0"/>
                  </a:cubicBezTo>
                  <a:close/>
                </a:path>
              </a:pathLst>
            </a:custGeom>
            <a:solidFill>
              <a:srgbClr val="FFF9F2"/>
            </a:solidFill>
          </p:spPr>
        </p:sp>
      </p:grpSp>
      <p:grpSp>
        <p:nvGrpSpPr>
          <p:cNvPr id="64" name="Group 64"/>
          <p:cNvGrpSpPr/>
          <p:nvPr/>
        </p:nvGrpSpPr>
        <p:grpSpPr>
          <a:xfrm>
            <a:off x="7812725" y="9228948"/>
            <a:ext cx="312792" cy="291286"/>
            <a:chOff x="0" y="0"/>
            <a:chExt cx="417056" cy="388381"/>
          </a:xfrm>
        </p:grpSpPr>
        <p:sp>
          <p:nvSpPr>
            <p:cNvPr id="65" name="Freeform 65"/>
            <p:cNvSpPr/>
            <p:nvPr/>
          </p:nvSpPr>
          <p:spPr>
            <a:xfrm>
              <a:off x="254" y="0"/>
              <a:ext cx="416814" cy="388366"/>
            </a:xfrm>
            <a:custGeom>
              <a:avLst/>
              <a:gdLst/>
              <a:ahLst/>
              <a:cxnLst/>
              <a:rect l="l" t="t" r="r" b="b"/>
              <a:pathLst>
                <a:path w="416814" h="388366">
                  <a:moveTo>
                    <a:pt x="257175" y="0"/>
                  </a:moveTo>
                  <a:cubicBezTo>
                    <a:pt x="202311" y="0"/>
                    <a:pt x="211582" y="157099"/>
                    <a:pt x="211582" y="157099"/>
                  </a:cubicBezTo>
                  <a:cubicBezTo>
                    <a:pt x="211582" y="157099"/>
                    <a:pt x="157988" y="129540"/>
                    <a:pt x="109093" y="129540"/>
                  </a:cubicBezTo>
                  <a:cubicBezTo>
                    <a:pt x="82169" y="129540"/>
                    <a:pt x="56642" y="137922"/>
                    <a:pt x="42037" y="163449"/>
                  </a:cubicBezTo>
                  <a:cubicBezTo>
                    <a:pt x="0" y="235966"/>
                    <a:pt x="334137" y="388366"/>
                    <a:pt x="334137" y="388366"/>
                  </a:cubicBezTo>
                  <a:lnTo>
                    <a:pt x="416814" y="317246"/>
                  </a:lnTo>
                  <a:cubicBezTo>
                    <a:pt x="416814" y="317246"/>
                    <a:pt x="360934" y="56261"/>
                    <a:pt x="280670" y="7620"/>
                  </a:cubicBezTo>
                  <a:cubicBezTo>
                    <a:pt x="271653" y="2413"/>
                    <a:pt x="263906" y="0"/>
                    <a:pt x="257175" y="0"/>
                  </a:cubicBezTo>
                  <a:close/>
                </a:path>
              </a:pathLst>
            </a:custGeom>
            <a:solidFill>
              <a:srgbClr val="FFF9F2"/>
            </a:solidFill>
          </p:spPr>
        </p:sp>
      </p:grpSp>
      <p:grpSp>
        <p:nvGrpSpPr>
          <p:cNvPr id="66" name="Group 66"/>
          <p:cNvGrpSpPr/>
          <p:nvPr/>
        </p:nvGrpSpPr>
        <p:grpSpPr>
          <a:xfrm>
            <a:off x="7874456" y="9483270"/>
            <a:ext cx="251062" cy="304182"/>
            <a:chOff x="0" y="0"/>
            <a:chExt cx="334750" cy="405576"/>
          </a:xfrm>
        </p:grpSpPr>
        <p:sp>
          <p:nvSpPr>
            <p:cNvPr id="67" name="Freeform 67"/>
            <p:cNvSpPr/>
            <p:nvPr/>
          </p:nvSpPr>
          <p:spPr>
            <a:xfrm>
              <a:off x="0" y="0"/>
              <a:ext cx="334518" cy="405511"/>
            </a:xfrm>
            <a:custGeom>
              <a:avLst/>
              <a:gdLst/>
              <a:ahLst/>
              <a:cxnLst/>
              <a:rect l="l" t="t" r="r" b="b"/>
              <a:pathLst>
                <a:path w="334518" h="405511">
                  <a:moveTo>
                    <a:pt x="236728" y="0"/>
                  </a:moveTo>
                  <a:cubicBezTo>
                    <a:pt x="236728" y="0"/>
                    <a:pt x="17780" y="153035"/>
                    <a:pt x="4826" y="245745"/>
                  </a:cubicBezTo>
                  <a:cubicBezTo>
                    <a:pt x="0" y="277876"/>
                    <a:pt x="18288" y="288290"/>
                    <a:pt x="44069" y="288290"/>
                  </a:cubicBezTo>
                  <a:cubicBezTo>
                    <a:pt x="93091" y="288290"/>
                    <a:pt x="169418" y="250825"/>
                    <a:pt x="169418" y="250825"/>
                  </a:cubicBezTo>
                  <a:cubicBezTo>
                    <a:pt x="169418" y="250825"/>
                    <a:pt x="158369" y="395224"/>
                    <a:pt x="241046" y="405384"/>
                  </a:cubicBezTo>
                  <a:cubicBezTo>
                    <a:pt x="242062" y="405511"/>
                    <a:pt x="243205" y="405511"/>
                    <a:pt x="244348" y="405511"/>
                  </a:cubicBezTo>
                  <a:cubicBezTo>
                    <a:pt x="323977" y="405511"/>
                    <a:pt x="334518" y="47879"/>
                    <a:pt x="334518" y="47879"/>
                  </a:cubicBezTo>
                  <a:lnTo>
                    <a:pt x="236728" y="0"/>
                  </a:lnTo>
                  <a:close/>
                </a:path>
              </a:pathLst>
            </a:custGeom>
            <a:solidFill>
              <a:srgbClr val="FFF9F2"/>
            </a:solidFill>
          </p:spPr>
        </p:sp>
      </p:grpSp>
      <p:grpSp>
        <p:nvGrpSpPr>
          <p:cNvPr id="68" name="Group 68"/>
          <p:cNvGrpSpPr/>
          <p:nvPr/>
        </p:nvGrpSpPr>
        <p:grpSpPr>
          <a:xfrm>
            <a:off x="8013937" y="9399955"/>
            <a:ext cx="165968" cy="166002"/>
            <a:chOff x="0" y="0"/>
            <a:chExt cx="221291" cy="221337"/>
          </a:xfrm>
        </p:grpSpPr>
        <p:sp>
          <p:nvSpPr>
            <p:cNvPr id="69" name="Freeform 69"/>
            <p:cNvSpPr/>
            <p:nvPr/>
          </p:nvSpPr>
          <p:spPr>
            <a:xfrm>
              <a:off x="127" y="127"/>
              <a:ext cx="221234" cy="221107"/>
            </a:xfrm>
            <a:custGeom>
              <a:avLst/>
              <a:gdLst/>
              <a:ahLst/>
              <a:cxnLst/>
              <a:rect l="l" t="t" r="r" b="b"/>
              <a:pathLst>
                <a:path w="221234" h="221107">
                  <a:moveTo>
                    <a:pt x="110109" y="0"/>
                  </a:moveTo>
                  <a:cubicBezTo>
                    <a:pt x="49276" y="0"/>
                    <a:pt x="0" y="50038"/>
                    <a:pt x="0" y="110998"/>
                  </a:cubicBezTo>
                  <a:cubicBezTo>
                    <a:pt x="0" y="171958"/>
                    <a:pt x="49276" y="221107"/>
                    <a:pt x="110109" y="221107"/>
                  </a:cubicBezTo>
                  <a:cubicBezTo>
                    <a:pt x="170942" y="221107"/>
                    <a:pt x="221234" y="171958"/>
                    <a:pt x="221234" y="110998"/>
                  </a:cubicBezTo>
                  <a:cubicBezTo>
                    <a:pt x="221234" y="50038"/>
                    <a:pt x="171069" y="0"/>
                    <a:pt x="110109" y="0"/>
                  </a:cubicBezTo>
                  <a:close/>
                </a:path>
              </a:pathLst>
            </a:custGeom>
            <a:solidFill>
              <a:srgbClr val="FFB300"/>
            </a:solidFill>
          </p:spPr>
        </p:sp>
      </p:grpSp>
      <p:sp>
        <p:nvSpPr>
          <p:cNvPr id="70" name="TextBox 70"/>
          <p:cNvSpPr txBox="1"/>
          <p:nvPr/>
        </p:nvSpPr>
        <p:spPr>
          <a:xfrm>
            <a:off x="1555356" y="481356"/>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Berbakat</a:t>
            </a:r>
          </a:p>
        </p:txBody>
      </p:sp>
      <p:grpSp>
        <p:nvGrpSpPr>
          <p:cNvPr id="71" name="Group 71"/>
          <p:cNvGrpSpPr/>
          <p:nvPr/>
        </p:nvGrpSpPr>
        <p:grpSpPr>
          <a:xfrm>
            <a:off x="9644550" y="3042450"/>
            <a:ext cx="5482200" cy="1962600"/>
            <a:chOff x="0" y="0"/>
            <a:chExt cx="7309600" cy="2616800"/>
          </a:xfrm>
        </p:grpSpPr>
        <p:sp>
          <p:nvSpPr>
            <p:cNvPr id="72" name="Freeform 72"/>
            <p:cNvSpPr/>
            <p:nvPr/>
          </p:nvSpPr>
          <p:spPr>
            <a:xfrm>
              <a:off x="0" y="0"/>
              <a:ext cx="7309612" cy="2616835"/>
            </a:xfrm>
            <a:custGeom>
              <a:avLst/>
              <a:gdLst/>
              <a:ahLst/>
              <a:cxnLst/>
              <a:rect l="l" t="t" r="r" b="b"/>
              <a:pathLst>
                <a:path w="7309612" h="2616835">
                  <a:moveTo>
                    <a:pt x="0" y="0"/>
                  </a:moveTo>
                  <a:lnTo>
                    <a:pt x="7309612" y="0"/>
                  </a:lnTo>
                  <a:lnTo>
                    <a:pt x="7309612" y="2616835"/>
                  </a:lnTo>
                  <a:lnTo>
                    <a:pt x="0" y="2616835"/>
                  </a:lnTo>
                  <a:close/>
                </a:path>
              </a:pathLst>
            </a:custGeom>
            <a:solidFill>
              <a:srgbClr val="FFECD1"/>
            </a:solidFill>
          </p:spPr>
        </p:sp>
      </p:grpSp>
      <p:grpSp>
        <p:nvGrpSpPr>
          <p:cNvPr id="73" name="Group 73"/>
          <p:cNvGrpSpPr/>
          <p:nvPr/>
        </p:nvGrpSpPr>
        <p:grpSpPr>
          <a:xfrm rot="-1295852">
            <a:off x="13444194" y="4402592"/>
            <a:ext cx="399165" cy="295669"/>
            <a:chOff x="0" y="0"/>
            <a:chExt cx="532220" cy="394226"/>
          </a:xfrm>
        </p:grpSpPr>
        <p:sp>
          <p:nvSpPr>
            <p:cNvPr id="74" name="Freeform 74"/>
            <p:cNvSpPr/>
            <p:nvPr/>
          </p:nvSpPr>
          <p:spPr>
            <a:xfrm>
              <a:off x="127" y="0"/>
              <a:ext cx="532130" cy="394208"/>
            </a:xfrm>
            <a:custGeom>
              <a:avLst/>
              <a:gdLst/>
              <a:ahLst/>
              <a:cxnLst/>
              <a:rect l="l" t="t" r="r" b="b"/>
              <a:pathLst>
                <a:path w="532130" h="394208">
                  <a:moveTo>
                    <a:pt x="265938" y="0"/>
                  </a:moveTo>
                  <a:cubicBezTo>
                    <a:pt x="119634" y="0"/>
                    <a:pt x="0" y="88773"/>
                    <a:pt x="0" y="197612"/>
                  </a:cubicBezTo>
                  <a:cubicBezTo>
                    <a:pt x="0" y="306324"/>
                    <a:pt x="119634" y="394208"/>
                    <a:pt x="266065" y="394208"/>
                  </a:cubicBezTo>
                  <a:cubicBezTo>
                    <a:pt x="412496" y="394208"/>
                    <a:pt x="532130" y="306197"/>
                    <a:pt x="532130" y="197612"/>
                  </a:cubicBezTo>
                  <a:cubicBezTo>
                    <a:pt x="532130" y="88773"/>
                    <a:pt x="412369" y="0"/>
                    <a:pt x="265938" y="0"/>
                  </a:cubicBezTo>
                  <a:close/>
                </a:path>
              </a:pathLst>
            </a:custGeom>
            <a:solidFill>
              <a:srgbClr val="F65C6A"/>
            </a:solidFill>
          </p:spPr>
        </p:sp>
      </p:grpSp>
      <p:grpSp>
        <p:nvGrpSpPr>
          <p:cNvPr id="75" name="Group 75"/>
          <p:cNvGrpSpPr/>
          <p:nvPr/>
        </p:nvGrpSpPr>
        <p:grpSpPr>
          <a:xfrm rot="-1295852">
            <a:off x="12799245" y="3460761"/>
            <a:ext cx="1287666" cy="1165229"/>
            <a:chOff x="0" y="0"/>
            <a:chExt cx="1716888" cy="1553638"/>
          </a:xfrm>
        </p:grpSpPr>
        <p:sp>
          <p:nvSpPr>
            <p:cNvPr id="76" name="Freeform 76"/>
            <p:cNvSpPr/>
            <p:nvPr/>
          </p:nvSpPr>
          <p:spPr>
            <a:xfrm>
              <a:off x="0" y="127"/>
              <a:ext cx="1716786" cy="1553464"/>
            </a:xfrm>
            <a:custGeom>
              <a:avLst/>
              <a:gdLst/>
              <a:ahLst/>
              <a:cxnLst/>
              <a:rect l="l" t="t" r="r" b="b"/>
              <a:pathLst>
                <a:path w="1716786" h="1553464">
                  <a:moveTo>
                    <a:pt x="858393" y="0"/>
                  </a:moveTo>
                  <a:cubicBezTo>
                    <a:pt x="447548" y="0"/>
                    <a:pt x="0" y="284480"/>
                    <a:pt x="0" y="695071"/>
                  </a:cubicBezTo>
                  <a:cubicBezTo>
                    <a:pt x="0" y="1105916"/>
                    <a:pt x="447548" y="1553464"/>
                    <a:pt x="858393" y="1553464"/>
                  </a:cubicBezTo>
                  <a:cubicBezTo>
                    <a:pt x="1269238" y="1553464"/>
                    <a:pt x="1716786" y="1105916"/>
                    <a:pt x="1716786" y="695071"/>
                  </a:cubicBezTo>
                  <a:cubicBezTo>
                    <a:pt x="1716786" y="284480"/>
                    <a:pt x="1269238" y="0"/>
                    <a:pt x="858393" y="0"/>
                  </a:cubicBezTo>
                  <a:close/>
                </a:path>
              </a:pathLst>
            </a:custGeom>
            <a:solidFill>
              <a:srgbClr val="F65C6A"/>
            </a:solidFill>
          </p:spPr>
        </p:sp>
      </p:grpSp>
      <p:grpSp>
        <p:nvGrpSpPr>
          <p:cNvPr id="77" name="Group 77"/>
          <p:cNvGrpSpPr/>
          <p:nvPr/>
        </p:nvGrpSpPr>
        <p:grpSpPr>
          <a:xfrm rot="-1295852">
            <a:off x="12900292" y="3777154"/>
            <a:ext cx="558473" cy="916109"/>
            <a:chOff x="0" y="0"/>
            <a:chExt cx="744630" cy="1221478"/>
          </a:xfrm>
        </p:grpSpPr>
        <p:sp>
          <p:nvSpPr>
            <p:cNvPr id="78" name="Freeform 78"/>
            <p:cNvSpPr/>
            <p:nvPr/>
          </p:nvSpPr>
          <p:spPr>
            <a:xfrm>
              <a:off x="0" y="0"/>
              <a:ext cx="744474" cy="1221486"/>
            </a:xfrm>
            <a:custGeom>
              <a:avLst/>
              <a:gdLst/>
              <a:ahLst/>
              <a:cxnLst/>
              <a:rect l="l" t="t" r="r" b="b"/>
              <a:pathLst>
                <a:path w="744474" h="1221486">
                  <a:moveTo>
                    <a:pt x="273812" y="0"/>
                  </a:moveTo>
                  <a:cubicBezTo>
                    <a:pt x="103759" y="54229"/>
                    <a:pt x="0" y="256032"/>
                    <a:pt x="14224" y="444119"/>
                  </a:cubicBezTo>
                  <a:cubicBezTo>
                    <a:pt x="28448" y="631444"/>
                    <a:pt x="138938" y="798957"/>
                    <a:pt x="276860" y="917575"/>
                  </a:cubicBezTo>
                  <a:cubicBezTo>
                    <a:pt x="415798" y="1035685"/>
                    <a:pt x="581406" y="1146937"/>
                    <a:pt x="744474" y="1221486"/>
                  </a:cubicBezTo>
                  <a:cubicBezTo>
                    <a:pt x="552958" y="1009015"/>
                    <a:pt x="184150" y="535305"/>
                    <a:pt x="180721" y="235966"/>
                  </a:cubicBezTo>
                  <a:cubicBezTo>
                    <a:pt x="179959" y="148844"/>
                    <a:pt x="204343" y="46736"/>
                    <a:pt x="273812" y="0"/>
                  </a:cubicBezTo>
                  <a:close/>
                </a:path>
              </a:pathLst>
            </a:custGeom>
            <a:solidFill>
              <a:srgbClr val="000000">
                <a:alpha val="14118"/>
              </a:srgbClr>
            </a:solidFill>
          </p:spPr>
        </p:sp>
      </p:grpSp>
      <p:grpSp>
        <p:nvGrpSpPr>
          <p:cNvPr id="79" name="Group 79"/>
          <p:cNvGrpSpPr/>
          <p:nvPr/>
        </p:nvGrpSpPr>
        <p:grpSpPr>
          <a:xfrm rot="-1295852">
            <a:off x="13109969" y="3676022"/>
            <a:ext cx="318137" cy="965048"/>
            <a:chOff x="0" y="0"/>
            <a:chExt cx="424183" cy="1286731"/>
          </a:xfrm>
        </p:grpSpPr>
        <p:sp>
          <p:nvSpPr>
            <p:cNvPr id="80" name="Freeform 80"/>
            <p:cNvSpPr/>
            <p:nvPr/>
          </p:nvSpPr>
          <p:spPr>
            <a:xfrm>
              <a:off x="127" y="0"/>
              <a:ext cx="423926" cy="1286764"/>
            </a:xfrm>
            <a:custGeom>
              <a:avLst/>
              <a:gdLst/>
              <a:ahLst/>
              <a:cxnLst/>
              <a:rect l="l" t="t" r="r" b="b"/>
              <a:pathLst>
                <a:path w="423926" h="1286764">
                  <a:moveTo>
                    <a:pt x="234061" y="0"/>
                  </a:moveTo>
                  <a:cubicBezTo>
                    <a:pt x="139446" y="1651"/>
                    <a:pt x="59182" y="81153"/>
                    <a:pt x="29083" y="171450"/>
                  </a:cubicBezTo>
                  <a:cubicBezTo>
                    <a:pt x="0" y="260985"/>
                    <a:pt x="10033" y="359791"/>
                    <a:pt x="28194" y="452628"/>
                  </a:cubicBezTo>
                  <a:cubicBezTo>
                    <a:pt x="86868" y="758063"/>
                    <a:pt x="224790" y="1048385"/>
                    <a:pt x="423926" y="1286764"/>
                  </a:cubicBezTo>
                  <a:cubicBezTo>
                    <a:pt x="297688" y="852551"/>
                    <a:pt x="268351" y="450977"/>
                    <a:pt x="234061" y="0"/>
                  </a:cubicBezTo>
                  <a:close/>
                </a:path>
              </a:pathLst>
            </a:custGeom>
            <a:solidFill>
              <a:srgbClr val="000000">
                <a:alpha val="14118"/>
              </a:srgbClr>
            </a:solidFill>
          </p:spPr>
        </p:sp>
      </p:grpSp>
      <p:grpSp>
        <p:nvGrpSpPr>
          <p:cNvPr id="81" name="Group 81"/>
          <p:cNvGrpSpPr/>
          <p:nvPr/>
        </p:nvGrpSpPr>
        <p:grpSpPr>
          <a:xfrm rot="-1295852">
            <a:off x="13469784" y="3551716"/>
            <a:ext cx="558413" cy="916109"/>
            <a:chOff x="0" y="0"/>
            <a:chExt cx="744550" cy="1221478"/>
          </a:xfrm>
        </p:grpSpPr>
        <p:sp>
          <p:nvSpPr>
            <p:cNvPr id="82" name="Freeform 82"/>
            <p:cNvSpPr/>
            <p:nvPr/>
          </p:nvSpPr>
          <p:spPr>
            <a:xfrm>
              <a:off x="0" y="0"/>
              <a:ext cx="744601" cy="1221486"/>
            </a:xfrm>
            <a:custGeom>
              <a:avLst/>
              <a:gdLst/>
              <a:ahLst/>
              <a:cxnLst/>
              <a:rect l="l" t="t" r="r" b="b"/>
              <a:pathLst>
                <a:path w="744601" h="1221486">
                  <a:moveTo>
                    <a:pt x="471170" y="0"/>
                  </a:moveTo>
                  <a:cubicBezTo>
                    <a:pt x="540385" y="46736"/>
                    <a:pt x="564769" y="148844"/>
                    <a:pt x="563880" y="235966"/>
                  </a:cubicBezTo>
                  <a:cubicBezTo>
                    <a:pt x="560451" y="535305"/>
                    <a:pt x="191516" y="1009015"/>
                    <a:pt x="0" y="1221486"/>
                  </a:cubicBezTo>
                  <a:cubicBezTo>
                    <a:pt x="163068" y="1146937"/>
                    <a:pt x="328676" y="1035685"/>
                    <a:pt x="467741" y="917575"/>
                  </a:cubicBezTo>
                  <a:cubicBezTo>
                    <a:pt x="605663" y="798957"/>
                    <a:pt x="716026" y="631444"/>
                    <a:pt x="730250" y="444119"/>
                  </a:cubicBezTo>
                  <a:cubicBezTo>
                    <a:pt x="744601" y="256032"/>
                    <a:pt x="640715" y="54229"/>
                    <a:pt x="471170" y="0"/>
                  </a:cubicBezTo>
                  <a:close/>
                </a:path>
              </a:pathLst>
            </a:custGeom>
            <a:solidFill>
              <a:srgbClr val="000000">
                <a:alpha val="14118"/>
              </a:srgbClr>
            </a:solidFill>
          </p:spPr>
        </p:sp>
      </p:grpSp>
      <p:grpSp>
        <p:nvGrpSpPr>
          <p:cNvPr id="83" name="Group 83"/>
          <p:cNvGrpSpPr/>
          <p:nvPr/>
        </p:nvGrpSpPr>
        <p:grpSpPr>
          <a:xfrm rot="-1295852">
            <a:off x="13472216" y="3532593"/>
            <a:ext cx="318256" cy="965048"/>
            <a:chOff x="0" y="0"/>
            <a:chExt cx="424342" cy="1286731"/>
          </a:xfrm>
        </p:grpSpPr>
        <p:sp>
          <p:nvSpPr>
            <p:cNvPr id="84" name="Freeform 84"/>
            <p:cNvSpPr/>
            <p:nvPr/>
          </p:nvSpPr>
          <p:spPr>
            <a:xfrm>
              <a:off x="0" y="0"/>
              <a:ext cx="424307" cy="1286764"/>
            </a:xfrm>
            <a:custGeom>
              <a:avLst/>
              <a:gdLst/>
              <a:ahLst/>
              <a:cxnLst/>
              <a:rect l="l" t="t" r="r" b="b"/>
              <a:pathLst>
                <a:path w="424307" h="1286764">
                  <a:moveTo>
                    <a:pt x="189992" y="0"/>
                  </a:moveTo>
                  <a:cubicBezTo>
                    <a:pt x="155575" y="450977"/>
                    <a:pt x="126238" y="852551"/>
                    <a:pt x="0" y="1286764"/>
                  </a:cubicBezTo>
                  <a:cubicBezTo>
                    <a:pt x="199136" y="1048385"/>
                    <a:pt x="337185" y="758063"/>
                    <a:pt x="395859" y="452628"/>
                  </a:cubicBezTo>
                  <a:cubicBezTo>
                    <a:pt x="414274" y="359791"/>
                    <a:pt x="424307" y="260985"/>
                    <a:pt x="395097" y="171450"/>
                  </a:cubicBezTo>
                  <a:cubicBezTo>
                    <a:pt x="364871" y="81153"/>
                    <a:pt x="284480" y="1651"/>
                    <a:pt x="189992" y="0"/>
                  </a:cubicBezTo>
                  <a:close/>
                </a:path>
              </a:pathLst>
            </a:custGeom>
            <a:solidFill>
              <a:srgbClr val="000000">
                <a:alpha val="14118"/>
              </a:srgbClr>
            </a:solidFill>
          </p:spPr>
        </p:sp>
      </p:grpSp>
      <p:grpSp>
        <p:nvGrpSpPr>
          <p:cNvPr id="85" name="Group 85"/>
          <p:cNvGrpSpPr/>
          <p:nvPr/>
        </p:nvGrpSpPr>
        <p:grpSpPr>
          <a:xfrm rot="-1295852">
            <a:off x="13332957" y="3571235"/>
            <a:ext cx="223544" cy="1013988"/>
            <a:chOff x="0" y="0"/>
            <a:chExt cx="298059" cy="1351984"/>
          </a:xfrm>
        </p:grpSpPr>
        <p:sp>
          <p:nvSpPr>
            <p:cNvPr id="86" name="Freeform 86"/>
            <p:cNvSpPr/>
            <p:nvPr/>
          </p:nvSpPr>
          <p:spPr>
            <a:xfrm>
              <a:off x="0" y="0"/>
              <a:ext cx="297942" cy="1352042"/>
            </a:xfrm>
            <a:custGeom>
              <a:avLst/>
              <a:gdLst/>
              <a:ahLst/>
              <a:cxnLst/>
              <a:rect l="l" t="t" r="r" b="b"/>
              <a:pathLst>
                <a:path w="297942" h="1352042">
                  <a:moveTo>
                    <a:pt x="148971" y="0"/>
                  </a:moveTo>
                  <a:cubicBezTo>
                    <a:pt x="75311" y="0"/>
                    <a:pt x="0" y="60198"/>
                    <a:pt x="0" y="179959"/>
                  </a:cubicBezTo>
                  <a:cubicBezTo>
                    <a:pt x="0" y="299466"/>
                    <a:pt x="61214" y="1145413"/>
                    <a:pt x="148971" y="1352042"/>
                  </a:cubicBezTo>
                  <a:cubicBezTo>
                    <a:pt x="233553" y="1146937"/>
                    <a:pt x="297942" y="299466"/>
                    <a:pt x="297942" y="179959"/>
                  </a:cubicBezTo>
                  <a:cubicBezTo>
                    <a:pt x="297942" y="60198"/>
                    <a:pt x="221869" y="0"/>
                    <a:pt x="148971" y="0"/>
                  </a:cubicBezTo>
                  <a:close/>
                </a:path>
              </a:pathLst>
            </a:custGeom>
            <a:solidFill>
              <a:srgbClr val="000000">
                <a:alpha val="14118"/>
              </a:srgbClr>
            </a:solidFill>
          </p:spPr>
        </p:sp>
      </p:grpSp>
      <p:grpSp>
        <p:nvGrpSpPr>
          <p:cNvPr id="87" name="Group 87"/>
          <p:cNvGrpSpPr/>
          <p:nvPr/>
        </p:nvGrpSpPr>
        <p:grpSpPr>
          <a:xfrm>
            <a:off x="10535040" y="4178678"/>
            <a:ext cx="936444" cy="707450"/>
            <a:chOff x="0" y="0"/>
            <a:chExt cx="1248592" cy="943267"/>
          </a:xfrm>
        </p:grpSpPr>
        <p:sp>
          <p:nvSpPr>
            <p:cNvPr id="88" name="Freeform 88"/>
            <p:cNvSpPr/>
            <p:nvPr/>
          </p:nvSpPr>
          <p:spPr>
            <a:xfrm>
              <a:off x="0" y="0"/>
              <a:ext cx="1248410" cy="943229"/>
            </a:xfrm>
            <a:custGeom>
              <a:avLst/>
              <a:gdLst/>
              <a:ahLst/>
              <a:cxnLst/>
              <a:rect l="l" t="t" r="r" b="b"/>
              <a:pathLst>
                <a:path w="1248410" h="943229">
                  <a:moveTo>
                    <a:pt x="582676" y="0"/>
                  </a:moveTo>
                  <a:cubicBezTo>
                    <a:pt x="499618" y="0"/>
                    <a:pt x="416560" y="16510"/>
                    <a:pt x="339979" y="50419"/>
                  </a:cubicBezTo>
                  <a:cubicBezTo>
                    <a:pt x="159258" y="129921"/>
                    <a:pt x="15748" y="311531"/>
                    <a:pt x="7874" y="514604"/>
                  </a:cubicBezTo>
                  <a:cubicBezTo>
                    <a:pt x="0" y="717931"/>
                    <a:pt x="150622" y="924433"/>
                    <a:pt x="345694" y="941959"/>
                  </a:cubicBezTo>
                  <a:cubicBezTo>
                    <a:pt x="354838" y="942848"/>
                    <a:pt x="363855" y="943229"/>
                    <a:pt x="372999" y="943229"/>
                  </a:cubicBezTo>
                  <a:cubicBezTo>
                    <a:pt x="490347" y="943229"/>
                    <a:pt x="607695" y="873887"/>
                    <a:pt x="657225" y="763905"/>
                  </a:cubicBezTo>
                  <a:lnTo>
                    <a:pt x="660273" y="763905"/>
                  </a:lnTo>
                  <a:cubicBezTo>
                    <a:pt x="663321" y="693039"/>
                    <a:pt x="656336" y="612902"/>
                    <a:pt x="629666" y="548640"/>
                  </a:cubicBezTo>
                  <a:cubicBezTo>
                    <a:pt x="602107" y="482092"/>
                    <a:pt x="535559" y="415671"/>
                    <a:pt x="471297" y="392049"/>
                  </a:cubicBezTo>
                  <a:cubicBezTo>
                    <a:pt x="455041" y="386207"/>
                    <a:pt x="437515" y="383413"/>
                    <a:pt x="419608" y="383413"/>
                  </a:cubicBezTo>
                  <a:cubicBezTo>
                    <a:pt x="366014" y="383413"/>
                    <a:pt x="309245" y="408178"/>
                    <a:pt x="276225" y="449707"/>
                  </a:cubicBezTo>
                  <a:cubicBezTo>
                    <a:pt x="232156" y="505206"/>
                    <a:pt x="232537" y="598932"/>
                    <a:pt x="283210" y="647065"/>
                  </a:cubicBezTo>
                  <a:cubicBezTo>
                    <a:pt x="305308" y="668147"/>
                    <a:pt x="334772" y="678942"/>
                    <a:pt x="364236" y="678942"/>
                  </a:cubicBezTo>
                  <a:cubicBezTo>
                    <a:pt x="383159" y="678942"/>
                    <a:pt x="401955" y="674497"/>
                    <a:pt x="418846" y="665480"/>
                  </a:cubicBezTo>
                  <a:cubicBezTo>
                    <a:pt x="462026" y="642747"/>
                    <a:pt x="495808" y="589788"/>
                    <a:pt x="496189" y="538226"/>
                  </a:cubicBezTo>
                  <a:cubicBezTo>
                    <a:pt x="533019" y="591566"/>
                    <a:pt x="524256" y="672592"/>
                    <a:pt x="482219" y="721614"/>
                  </a:cubicBezTo>
                  <a:cubicBezTo>
                    <a:pt x="448437" y="761619"/>
                    <a:pt x="397764" y="781685"/>
                    <a:pt x="347091" y="781685"/>
                  </a:cubicBezTo>
                  <a:cubicBezTo>
                    <a:pt x="335280" y="781685"/>
                    <a:pt x="323596" y="780542"/>
                    <a:pt x="312039" y="778383"/>
                  </a:cubicBezTo>
                  <a:cubicBezTo>
                    <a:pt x="205232" y="759460"/>
                    <a:pt x="120777" y="653288"/>
                    <a:pt x="111252" y="537718"/>
                  </a:cubicBezTo>
                  <a:cubicBezTo>
                    <a:pt x="102108" y="422656"/>
                    <a:pt x="162433" y="306197"/>
                    <a:pt x="254635" y="245872"/>
                  </a:cubicBezTo>
                  <a:cubicBezTo>
                    <a:pt x="308229" y="210820"/>
                    <a:pt x="370713" y="194056"/>
                    <a:pt x="433578" y="194056"/>
                  </a:cubicBezTo>
                  <a:cubicBezTo>
                    <a:pt x="478917" y="194056"/>
                    <a:pt x="524383" y="202819"/>
                    <a:pt x="566928" y="219583"/>
                  </a:cubicBezTo>
                  <a:cubicBezTo>
                    <a:pt x="668020" y="259969"/>
                    <a:pt x="751586" y="344297"/>
                    <a:pt x="804926" y="444881"/>
                  </a:cubicBezTo>
                  <a:cubicBezTo>
                    <a:pt x="856615" y="542417"/>
                    <a:pt x="880618" y="655320"/>
                    <a:pt x="884047" y="767715"/>
                  </a:cubicBezTo>
                  <a:cubicBezTo>
                    <a:pt x="990854" y="769112"/>
                    <a:pt x="1096645" y="769874"/>
                    <a:pt x="1206881" y="772541"/>
                  </a:cubicBezTo>
                  <a:cubicBezTo>
                    <a:pt x="1248410" y="541147"/>
                    <a:pt x="1158367" y="289560"/>
                    <a:pt x="981075" y="142240"/>
                  </a:cubicBezTo>
                  <a:cubicBezTo>
                    <a:pt x="869442" y="49022"/>
                    <a:pt x="725932" y="0"/>
                    <a:pt x="582676" y="0"/>
                  </a:cubicBezTo>
                  <a:close/>
                </a:path>
              </a:pathLst>
            </a:custGeom>
            <a:solidFill>
              <a:srgbClr val="B1E9FF"/>
            </a:solidFill>
          </p:spPr>
        </p:sp>
      </p:grpSp>
      <p:grpSp>
        <p:nvGrpSpPr>
          <p:cNvPr id="89" name="Group 89"/>
          <p:cNvGrpSpPr/>
          <p:nvPr/>
        </p:nvGrpSpPr>
        <p:grpSpPr>
          <a:xfrm>
            <a:off x="10611497" y="4324217"/>
            <a:ext cx="586687" cy="440617"/>
            <a:chOff x="0" y="0"/>
            <a:chExt cx="782250" cy="587490"/>
          </a:xfrm>
        </p:grpSpPr>
        <p:sp>
          <p:nvSpPr>
            <p:cNvPr id="90" name="Freeform 90"/>
            <p:cNvSpPr/>
            <p:nvPr/>
          </p:nvSpPr>
          <p:spPr>
            <a:xfrm>
              <a:off x="0" y="0"/>
              <a:ext cx="782193" cy="587502"/>
            </a:xfrm>
            <a:custGeom>
              <a:avLst/>
              <a:gdLst/>
              <a:ahLst/>
              <a:cxnLst/>
              <a:rect l="l" t="t" r="r" b="b"/>
              <a:pathLst>
                <a:path w="782193" h="587502">
                  <a:moveTo>
                    <a:pt x="331597" y="0"/>
                  </a:moveTo>
                  <a:cubicBezTo>
                    <a:pt x="268732" y="0"/>
                    <a:pt x="206248" y="16764"/>
                    <a:pt x="152654" y="51816"/>
                  </a:cubicBezTo>
                  <a:cubicBezTo>
                    <a:pt x="60452" y="112141"/>
                    <a:pt x="0" y="228600"/>
                    <a:pt x="9271" y="343662"/>
                  </a:cubicBezTo>
                  <a:cubicBezTo>
                    <a:pt x="18796" y="459232"/>
                    <a:pt x="103251" y="565404"/>
                    <a:pt x="210058" y="584200"/>
                  </a:cubicBezTo>
                  <a:cubicBezTo>
                    <a:pt x="221615" y="586359"/>
                    <a:pt x="233299" y="587502"/>
                    <a:pt x="245110" y="587502"/>
                  </a:cubicBezTo>
                  <a:cubicBezTo>
                    <a:pt x="295783" y="587502"/>
                    <a:pt x="346456" y="567563"/>
                    <a:pt x="380238" y="527431"/>
                  </a:cubicBezTo>
                  <a:cubicBezTo>
                    <a:pt x="422275" y="478409"/>
                    <a:pt x="431038" y="397510"/>
                    <a:pt x="394208" y="344043"/>
                  </a:cubicBezTo>
                  <a:cubicBezTo>
                    <a:pt x="393827" y="395605"/>
                    <a:pt x="360045" y="448564"/>
                    <a:pt x="316865" y="471297"/>
                  </a:cubicBezTo>
                  <a:cubicBezTo>
                    <a:pt x="299974" y="480314"/>
                    <a:pt x="281051" y="484759"/>
                    <a:pt x="262255" y="484759"/>
                  </a:cubicBezTo>
                  <a:cubicBezTo>
                    <a:pt x="232791" y="484759"/>
                    <a:pt x="203327" y="473964"/>
                    <a:pt x="181229" y="452882"/>
                  </a:cubicBezTo>
                  <a:cubicBezTo>
                    <a:pt x="130556" y="404749"/>
                    <a:pt x="130175" y="311150"/>
                    <a:pt x="174244" y="255524"/>
                  </a:cubicBezTo>
                  <a:cubicBezTo>
                    <a:pt x="207391" y="213868"/>
                    <a:pt x="264160" y="189230"/>
                    <a:pt x="317627" y="189230"/>
                  </a:cubicBezTo>
                  <a:cubicBezTo>
                    <a:pt x="335534" y="189230"/>
                    <a:pt x="353187" y="192024"/>
                    <a:pt x="369316" y="197866"/>
                  </a:cubicBezTo>
                  <a:cubicBezTo>
                    <a:pt x="433578" y="221488"/>
                    <a:pt x="500126" y="288036"/>
                    <a:pt x="527685" y="354457"/>
                  </a:cubicBezTo>
                  <a:cubicBezTo>
                    <a:pt x="554355" y="418719"/>
                    <a:pt x="561340" y="498856"/>
                    <a:pt x="558292" y="569722"/>
                  </a:cubicBezTo>
                  <a:cubicBezTo>
                    <a:pt x="634365" y="571373"/>
                    <a:pt x="708787" y="572389"/>
                    <a:pt x="782193" y="573659"/>
                  </a:cubicBezTo>
                  <a:cubicBezTo>
                    <a:pt x="778764" y="461264"/>
                    <a:pt x="754634" y="348361"/>
                    <a:pt x="703072" y="250825"/>
                  </a:cubicBezTo>
                  <a:cubicBezTo>
                    <a:pt x="649732" y="150241"/>
                    <a:pt x="566166" y="65913"/>
                    <a:pt x="465074" y="25527"/>
                  </a:cubicBezTo>
                  <a:cubicBezTo>
                    <a:pt x="422529" y="8763"/>
                    <a:pt x="376936" y="0"/>
                    <a:pt x="331597" y="0"/>
                  </a:cubicBezTo>
                  <a:close/>
                </a:path>
              </a:pathLst>
            </a:custGeom>
            <a:solidFill>
              <a:srgbClr val="8EBED0"/>
            </a:solidFill>
          </p:spPr>
        </p:sp>
      </p:grpSp>
      <p:grpSp>
        <p:nvGrpSpPr>
          <p:cNvPr id="91" name="Group 91"/>
          <p:cNvGrpSpPr/>
          <p:nvPr/>
        </p:nvGrpSpPr>
        <p:grpSpPr>
          <a:xfrm rot="840731">
            <a:off x="10734611" y="2930575"/>
            <a:ext cx="966752" cy="919031"/>
            <a:chOff x="0" y="0"/>
            <a:chExt cx="1289002" cy="1225375"/>
          </a:xfrm>
        </p:grpSpPr>
        <p:sp>
          <p:nvSpPr>
            <p:cNvPr id="92" name="Freeform 92"/>
            <p:cNvSpPr/>
            <p:nvPr/>
          </p:nvSpPr>
          <p:spPr>
            <a:xfrm>
              <a:off x="0" y="0"/>
              <a:ext cx="1289050" cy="1225296"/>
            </a:xfrm>
            <a:custGeom>
              <a:avLst/>
              <a:gdLst/>
              <a:ahLst/>
              <a:cxnLst/>
              <a:rect l="l" t="t" r="r" b="b"/>
              <a:pathLst>
                <a:path w="1289050" h="1225296">
                  <a:moveTo>
                    <a:pt x="644525" y="0"/>
                  </a:moveTo>
                  <a:cubicBezTo>
                    <a:pt x="631190" y="38862"/>
                    <a:pt x="614807" y="104902"/>
                    <a:pt x="602742" y="213487"/>
                  </a:cubicBezTo>
                  <a:cubicBezTo>
                    <a:pt x="588137" y="338963"/>
                    <a:pt x="586867" y="454152"/>
                    <a:pt x="586867" y="455295"/>
                  </a:cubicBezTo>
                  <a:lnTo>
                    <a:pt x="585724" y="596519"/>
                  </a:lnTo>
                  <a:lnTo>
                    <a:pt x="451104" y="553974"/>
                  </a:lnTo>
                  <a:cubicBezTo>
                    <a:pt x="374777" y="529844"/>
                    <a:pt x="146685" y="467995"/>
                    <a:pt x="7239" y="467995"/>
                  </a:cubicBezTo>
                  <a:lnTo>
                    <a:pt x="0" y="467995"/>
                  </a:lnTo>
                  <a:cubicBezTo>
                    <a:pt x="33274" y="492887"/>
                    <a:pt x="90932" y="528447"/>
                    <a:pt x="190373" y="573532"/>
                  </a:cubicBezTo>
                  <a:cubicBezTo>
                    <a:pt x="305054" y="626237"/>
                    <a:pt x="414782" y="662559"/>
                    <a:pt x="415925" y="663194"/>
                  </a:cubicBezTo>
                  <a:lnTo>
                    <a:pt x="549402" y="708152"/>
                  </a:lnTo>
                  <a:lnTo>
                    <a:pt x="467487" y="822706"/>
                  </a:lnTo>
                  <a:cubicBezTo>
                    <a:pt x="466852" y="823976"/>
                    <a:pt x="400304" y="917956"/>
                    <a:pt x="337820" y="1027684"/>
                  </a:cubicBezTo>
                  <a:cubicBezTo>
                    <a:pt x="283845" y="1122934"/>
                    <a:pt x="258318" y="1185926"/>
                    <a:pt x="246253" y="1225296"/>
                  </a:cubicBezTo>
                  <a:cubicBezTo>
                    <a:pt x="280162" y="1201547"/>
                    <a:pt x="331724" y="1157351"/>
                    <a:pt x="405638" y="1077341"/>
                  </a:cubicBezTo>
                  <a:cubicBezTo>
                    <a:pt x="491236" y="983996"/>
                    <a:pt x="559689" y="891159"/>
                    <a:pt x="560324" y="890651"/>
                  </a:cubicBezTo>
                  <a:lnTo>
                    <a:pt x="644525" y="777367"/>
                  </a:lnTo>
                  <a:lnTo>
                    <a:pt x="728218" y="890651"/>
                  </a:lnTo>
                  <a:cubicBezTo>
                    <a:pt x="728853" y="891286"/>
                    <a:pt x="796798" y="982853"/>
                    <a:pt x="882142" y="1076198"/>
                  </a:cubicBezTo>
                  <a:cubicBezTo>
                    <a:pt x="956183" y="1157351"/>
                    <a:pt x="1008253" y="1201547"/>
                    <a:pt x="1042924" y="1225296"/>
                  </a:cubicBezTo>
                  <a:cubicBezTo>
                    <a:pt x="1030732" y="1185799"/>
                    <a:pt x="1004697" y="1122807"/>
                    <a:pt x="951357" y="1027684"/>
                  </a:cubicBezTo>
                  <a:cubicBezTo>
                    <a:pt x="889000" y="917829"/>
                    <a:pt x="822198" y="823976"/>
                    <a:pt x="821690" y="822706"/>
                  </a:cubicBezTo>
                  <a:lnTo>
                    <a:pt x="739775" y="708152"/>
                  </a:lnTo>
                  <a:lnTo>
                    <a:pt x="873252" y="663194"/>
                  </a:lnTo>
                  <a:cubicBezTo>
                    <a:pt x="874522" y="662559"/>
                    <a:pt x="983615" y="626237"/>
                    <a:pt x="1098804" y="573532"/>
                  </a:cubicBezTo>
                  <a:cubicBezTo>
                    <a:pt x="1198118" y="528574"/>
                    <a:pt x="1255776" y="492887"/>
                    <a:pt x="1289050" y="467995"/>
                  </a:cubicBezTo>
                  <a:lnTo>
                    <a:pt x="1281811" y="467995"/>
                  </a:lnTo>
                  <a:cubicBezTo>
                    <a:pt x="1114425" y="467995"/>
                    <a:pt x="840486" y="552831"/>
                    <a:pt x="837946" y="553974"/>
                  </a:cubicBezTo>
                  <a:lnTo>
                    <a:pt x="703326" y="596519"/>
                  </a:lnTo>
                  <a:lnTo>
                    <a:pt x="702183" y="455295"/>
                  </a:lnTo>
                  <a:cubicBezTo>
                    <a:pt x="702183" y="454152"/>
                    <a:pt x="701040" y="340106"/>
                    <a:pt x="686435" y="215265"/>
                  </a:cubicBezTo>
                  <a:cubicBezTo>
                    <a:pt x="674116" y="105537"/>
                    <a:pt x="657860" y="39497"/>
                    <a:pt x="644525" y="0"/>
                  </a:cubicBezTo>
                  <a:close/>
                </a:path>
              </a:pathLst>
            </a:custGeom>
            <a:solidFill>
              <a:srgbClr val="F47C05"/>
            </a:solidFill>
          </p:spPr>
        </p:sp>
      </p:grpSp>
      <p:grpSp>
        <p:nvGrpSpPr>
          <p:cNvPr id="93" name="Group 93"/>
          <p:cNvGrpSpPr/>
          <p:nvPr/>
        </p:nvGrpSpPr>
        <p:grpSpPr>
          <a:xfrm rot="1447890">
            <a:off x="11855917" y="4512173"/>
            <a:ext cx="661619" cy="243230"/>
            <a:chOff x="0" y="0"/>
            <a:chExt cx="882158" cy="324306"/>
          </a:xfrm>
        </p:grpSpPr>
        <p:sp>
          <p:nvSpPr>
            <p:cNvPr id="94" name="Freeform 94"/>
            <p:cNvSpPr/>
            <p:nvPr/>
          </p:nvSpPr>
          <p:spPr>
            <a:xfrm>
              <a:off x="127" y="0"/>
              <a:ext cx="882015" cy="324231"/>
            </a:xfrm>
            <a:custGeom>
              <a:avLst/>
              <a:gdLst/>
              <a:ahLst/>
              <a:cxnLst/>
              <a:rect l="l" t="t" r="r" b="b"/>
              <a:pathLst>
                <a:path w="882015" h="324231">
                  <a:moveTo>
                    <a:pt x="161290" y="0"/>
                  </a:moveTo>
                  <a:cubicBezTo>
                    <a:pt x="72644" y="0"/>
                    <a:pt x="0" y="72644"/>
                    <a:pt x="0" y="161290"/>
                  </a:cubicBezTo>
                  <a:cubicBezTo>
                    <a:pt x="0" y="251587"/>
                    <a:pt x="72644" y="324231"/>
                    <a:pt x="161290" y="324231"/>
                  </a:cubicBezTo>
                  <a:lnTo>
                    <a:pt x="719074" y="324231"/>
                  </a:lnTo>
                  <a:cubicBezTo>
                    <a:pt x="809371" y="324231"/>
                    <a:pt x="882015" y="251587"/>
                    <a:pt x="882015" y="161290"/>
                  </a:cubicBezTo>
                  <a:cubicBezTo>
                    <a:pt x="881888" y="72644"/>
                    <a:pt x="809244" y="0"/>
                    <a:pt x="719074" y="0"/>
                  </a:cubicBezTo>
                  <a:close/>
                </a:path>
              </a:pathLst>
            </a:custGeom>
            <a:solidFill>
              <a:srgbClr val="FFA245"/>
            </a:solidFill>
          </p:spPr>
        </p:sp>
      </p:grpSp>
      <p:grpSp>
        <p:nvGrpSpPr>
          <p:cNvPr id="95" name="Group 95"/>
          <p:cNvGrpSpPr/>
          <p:nvPr/>
        </p:nvGrpSpPr>
        <p:grpSpPr>
          <a:xfrm rot="1447890">
            <a:off x="11941603" y="3599918"/>
            <a:ext cx="1237926" cy="396517"/>
            <a:chOff x="0" y="0"/>
            <a:chExt cx="1650568" cy="528690"/>
          </a:xfrm>
        </p:grpSpPr>
        <p:sp>
          <p:nvSpPr>
            <p:cNvPr id="96" name="Freeform 96"/>
            <p:cNvSpPr/>
            <p:nvPr/>
          </p:nvSpPr>
          <p:spPr>
            <a:xfrm>
              <a:off x="0" y="127"/>
              <a:ext cx="1650619" cy="528574"/>
            </a:xfrm>
            <a:custGeom>
              <a:avLst/>
              <a:gdLst/>
              <a:ahLst/>
              <a:cxnLst/>
              <a:rect l="l" t="t" r="r" b="b"/>
              <a:pathLst>
                <a:path w="1650619" h="528574">
                  <a:moveTo>
                    <a:pt x="825881" y="0"/>
                  </a:moveTo>
                  <a:cubicBezTo>
                    <a:pt x="475234" y="0"/>
                    <a:pt x="96393" y="209423"/>
                    <a:pt x="0" y="528574"/>
                  </a:cubicBezTo>
                  <a:cubicBezTo>
                    <a:pt x="190627" y="314960"/>
                    <a:pt x="489204" y="176530"/>
                    <a:pt x="825881" y="176530"/>
                  </a:cubicBezTo>
                  <a:cubicBezTo>
                    <a:pt x="1161288" y="176530"/>
                    <a:pt x="1461135" y="314960"/>
                    <a:pt x="1650619" y="528574"/>
                  </a:cubicBezTo>
                  <a:cubicBezTo>
                    <a:pt x="1553845" y="209423"/>
                    <a:pt x="1176528" y="0"/>
                    <a:pt x="825881" y="0"/>
                  </a:cubicBezTo>
                  <a:close/>
                </a:path>
              </a:pathLst>
            </a:custGeom>
            <a:solidFill>
              <a:srgbClr val="FF8A13"/>
            </a:solidFill>
          </p:spPr>
        </p:sp>
      </p:grpSp>
      <p:grpSp>
        <p:nvGrpSpPr>
          <p:cNvPr id="97" name="Group 97"/>
          <p:cNvGrpSpPr/>
          <p:nvPr/>
        </p:nvGrpSpPr>
        <p:grpSpPr>
          <a:xfrm rot="1447890">
            <a:off x="11762516" y="4199237"/>
            <a:ext cx="1123571" cy="252668"/>
            <a:chOff x="0" y="0"/>
            <a:chExt cx="1498095" cy="336891"/>
          </a:xfrm>
        </p:grpSpPr>
        <p:sp>
          <p:nvSpPr>
            <p:cNvPr id="98" name="Freeform 98"/>
            <p:cNvSpPr/>
            <p:nvPr/>
          </p:nvSpPr>
          <p:spPr>
            <a:xfrm>
              <a:off x="0" y="127"/>
              <a:ext cx="1497965" cy="336550"/>
            </a:xfrm>
            <a:custGeom>
              <a:avLst/>
              <a:gdLst/>
              <a:ahLst/>
              <a:cxnLst/>
              <a:rect l="l" t="t" r="r" b="b"/>
              <a:pathLst>
                <a:path w="1497965" h="336550">
                  <a:moveTo>
                    <a:pt x="749681" y="0"/>
                  </a:moveTo>
                  <a:cubicBezTo>
                    <a:pt x="454787" y="0"/>
                    <a:pt x="189103" y="66167"/>
                    <a:pt x="0" y="170434"/>
                  </a:cubicBezTo>
                  <a:cubicBezTo>
                    <a:pt x="33020" y="228600"/>
                    <a:pt x="72390" y="284734"/>
                    <a:pt x="116840" y="336550"/>
                  </a:cubicBezTo>
                  <a:cubicBezTo>
                    <a:pt x="292227" y="281940"/>
                    <a:pt x="510794" y="249047"/>
                    <a:pt x="749554" y="249047"/>
                  </a:cubicBezTo>
                  <a:cubicBezTo>
                    <a:pt x="987044" y="249047"/>
                    <a:pt x="1207008" y="281940"/>
                    <a:pt x="1381125" y="336550"/>
                  </a:cubicBezTo>
                  <a:cubicBezTo>
                    <a:pt x="1426845" y="284734"/>
                    <a:pt x="1466215" y="228600"/>
                    <a:pt x="1497965" y="170434"/>
                  </a:cubicBezTo>
                  <a:cubicBezTo>
                    <a:pt x="1309878" y="66167"/>
                    <a:pt x="1044575" y="0"/>
                    <a:pt x="749681" y="0"/>
                  </a:cubicBezTo>
                  <a:close/>
                </a:path>
              </a:pathLst>
            </a:custGeom>
            <a:solidFill>
              <a:srgbClr val="FF8A13"/>
            </a:solidFill>
          </p:spPr>
        </p:sp>
      </p:grpSp>
      <p:grpSp>
        <p:nvGrpSpPr>
          <p:cNvPr id="99" name="Group 99"/>
          <p:cNvGrpSpPr/>
          <p:nvPr/>
        </p:nvGrpSpPr>
        <p:grpSpPr>
          <a:xfrm rot="1447890">
            <a:off x="11819015" y="3823527"/>
            <a:ext cx="1273138" cy="420204"/>
            <a:chOff x="0" y="0"/>
            <a:chExt cx="1697517" cy="560272"/>
          </a:xfrm>
        </p:grpSpPr>
        <p:sp>
          <p:nvSpPr>
            <p:cNvPr id="100" name="Freeform 100"/>
            <p:cNvSpPr/>
            <p:nvPr/>
          </p:nvSpPr>
          <p:spPr>
            <a:xfrm>
              <a:off x="0" y="0"/>
              <a:ext cx="1697482" cy="560324"/>
            </a:xfrm>
            <a:custGeom>
              <a:avLst/>
              <a:gdLst/>
              <a:ahLst/>
              <a:cxnLst/>
              <a:rect l="l" t="t" r="r" b="b"/>
              <a:pathLst>
                <a:path w="1697482" h="560324">
                  <a:moveTo>
                    <a:pt x="848741" y="0"/>
                  </a:moveTo>
                  <a:cubicBezTo>
                    <a:pt x="498094" y="0"/>
                    <a:pt x="187960" y="137287"/>
                    <a:pt x="0" y="346837"/>
                  </a:cubicBezTo>
                  <a:lnTo>
                    <a:pt x="0" y="359664"/>
                  </a:lnTo>
                  <a:cubicBezTo>
                    <a:pt x="0" y="425450"/>
                    <a:pt x="11430" y="492887"/>
                    <a:pt x="33020" y="560324"/>
                  </a:cubicBezTo>
                  <a:cubicBezTo>
                    <a:pt x="223647" y="405384"/>
                    <a:pt x="518541" y="305054"/>
                    <a:pt x="848741" y="305054"/>
                  </a:cubicBezTo>
                  <a:cubicBezTo>
                    <a:pt x="1178941" y="305054"/>
                    <a:pt x="1472692" y="405511"/>
                    <a:pt x="1663192" y="560324"/>
                  </a:cubicBezTo>
                  <a:cubicBezTo>
                    <a:pt x="1684909" y="492887"/>
                    <a:pt x="1697482" y="425577"/>
                    <a:pt x="1697482" y="359664"/>
                  </a:cubicBezTo>
                  <a:cubicBezTo>
                    <a:pt x="1697482" y="355727"/>
                    <a:pt x="1696212" y="352044"/>
                    <a:pt x="1696212" y="346837"/>
                  </a:cubicBezTo>
                  <a:cubicBezTo>
                    <a:pt x="1508125" y="137287"/>
                    <a:pt x="1199388" y="0"/>
                    <a:pt x="848741" y="0"/>
                  </a:cubicBezTo>
                  <a:close/>
                </a:path>
              </a:pathLst>
            </a:custGeom>
            <a:solidFill>
              <a:srgbClr val="FF8A13"/>
            </a:solidFill>
          </p:spPr>
        </p:sp>
      </p:grpSp>
      <p:grpSp>
        <p:nvGrpSpPr>
          <p:cNvPr id="101" name="Group 101"/>
          <p:cNvGrpSpPr/>
          <p:nvPr/>
        </p:nvGrpSpPr>
        <p:grpSpPr>
          <a:xfrm rot="1447890">
            <a:off x="11839184" y="4500265"/>
            <a:ext cx="735676" cy="176431"/>
            <a:chOff x="0" y="0"/>
            <a:chExt cx="980901" cy="235242"/>
          </a:xfrm>
        </p:grpSpPr>
        <p:sp>
          <p:nvSpPr>
            <p:cNvPr id="102" name="Freeform 102"/>
            <p:cNvSpPr/>
            <p:nvPr/>
          </p:nvSpPr>
          <p:spPr>
            <a:xfrm>
              <a:off x="127" y="0"/>
              <a:ext cx="980821" cy="235077"/>
            </a:xfrm>
            <a:custGeom>
              <a:avLst/>
              <a:gdLst/>
              <a:ahLst/>
              <a:cxnLst/>
              <a:rect l="l" t="t" r="r" b="b"/>
              <a:pathLst>
                <a:path w="980821" h="235077">
                  <a:moveTo>
                    <a:pt x="490347" y="0"/>
                  </a:moveTo>
                  <a:cubicBezTo>
                    <a:pt x="312547" y="0"/>
                    <a:pt x="146050" y="15240"/>
                    <a:pt x="0" y="40894"/>
                  </a:cubicBezTo>
                  <a:cubicBezTo>
                    <a:pt x="146050" y="158877"/>
                    <a:pt x="321437" y="235077"/>
                    <a:pt x="490347" y="235077"/>
                  </a:cubicBezTo>
                  <a:cubicBezTo>
                    <a:pt x="658114" y="235077"/>
                    <a:pt x="833374" y="158877"/>
                    <a:pt x="980821" y="40894"/>
                  </a:cubicBezTo>
                  <a:cubicBezTo>
                    <a:pt x="834644" y="15240"/>
                    <a:pt x="666877" y="0"/>
                    <a:pt x="490347" y="0"/>
                  </a:cubicBezTo>
                  <a:close/>
                </a:path>
              </a:pathLst>
            </a:custGeom>
            <a:solidFill>
              <a:srgbClr val="FF8A13"/>
            </a:solidFill>
          </p:spPr>
        </p:sp>
      </p:grpSp>
      <p:grpSp>
        <p:nvGrpSpPr>
          <p:cNvPr id="103" name="Group 103"/>
          <p:cNvGrpSpPr/>
          <p:nvPr/>
        </p:nvGrpSpPr>
        <p:grpSpPr>
          <a:xfrm rot="1447890">
            <a:off x="11790637" y="4373397"/>
            <a:ext cx="948410" cy="169806"/>
            <a:chOff x="0" y="0"/>
            <a:chExt cx="1264546" cy="226408"/>
          </a:xfrm>
        </p:grpSpPr>
        <p:sp>
          <p:nvSpPr>
            <p:cNvPr id="104" name="Freeform 104"/>
            <p:cNvSpPr/>
            <p:nvPr/>
          </p:nvSpPr>
          <p:spPr>
            <a:xfrm>
              <a:off x="127" y="127"/>
              <a:ext cx="1264285" cy="226314"/>
            </a:xfrm>
            <a:custGeom>
              <a:avLst/>
              <a:gdLst/>
              <a:ahLst/>
              <a:cxnLst/>
              <a:rect l="l" t="t" r="r" b="b"/>
              <a:pathLst>
                <a:path w="1264285" h="226314">
                  <a:moveTo>
                    <a:pt x="632714" y="0"/>
                  </a:moveTo>
                  <a:cubicBezTo>
                    <a:pt x="393954" y="0"/>
                    <a:pt x="175387" y="32893"/>
                    <a:pt x="0" y="87503"/>
                  </a:cubicBezTo>
                  <a:cubicBezTo>
                    <a:pt x="43180" y="138430"/>
                    <a:pt x="90297" y="184150"/>
                    <a:pt x="142367" y="226314"/>
                  </a:cubicBezTo>
                  <a:cubicBezTo>
                    <a:pt x="288417" y="200660"/>
                    <a:pt x="454914" y="185420"/>
                    <a:pt x="632714" y="185420"/>
                  </a:cubicBezTo>
                  <a:cubicBezTo>
                    <a:pt x="809244" y="185420"/>
                    <a:pt x="977011" y="200660"/>
                    <a:pt x="1123188" y="226314"/>
                  </a:cubicBezTo>
                  <a:cubicBezTo>
                    <a:pt x="1173988" y="184150"/>
                    <a:pt x="1222248" y="138430"/>
                    <a:pt x="1264285" y="87503"/>
                  </a:cubicBezTo>
                  <a:cubicBezTo>
                    <a:pt x="1090168" y="32893"/>
                    <a:pt x="870331" y="0"/>
                    <a:pt x="632714" y="0"/>
                  </a:cubicBezTo>
                  <a:close/>
                </a:path>
              </a:pathLst>
            </a:custGeom>
            <a:solidFill>
              <a:srgbClr val="FFA245"/>
            </a:solidFill>
          </p:spPr>
        </p:sp>
      </p:grpSp>
      <p:grpSp>
        <p:nvGrpSpPr>
          <p:cNvPr id="105" name="Group 105"/>
          <p:cNvGrpSpPr/>
          <p:nvPr/>
        </p:nvGrpSpPr>
        <p:grpSpPr>
          <a:xfrm rot="-10800000">
            <a:off x="12207258" y="2786692"/>
            <a:ext cx="755120" cy="570466"/>
            <a:chOff x="0" y="0"/>
            <a:chExt cx="1006827" cy="760621"/>
          </a:xfrm>
        </p:grpSpPr>
        <p:sp>
          <p:nvSpPr>
            <p:cNvPr id="106" name="Freeform 106"/>
            <p:cNvSpPr/>
            <p:nvPr/>
          </p:nvSpPr>
          <p:spPr>
            <a:xfrm>
              <a:off x="0" y="0"/>
              <a:ext cx="1006856" cy="760603"/>
            </a:xfrm>
            <a:custGeom>
              <a:avLst/>
              <a:gdLst/>
              <a:ahLst/>
              <a:cxnLst/>
              <a:rect l="l" t="t" r="r" b="b"/>
              <a:pathLst>
                <a:path w="1006856" h="760603">
                  <a:moveTo>
                    <a:pt x="469900" y="0"/>
                  </a:moveTo>
                  <a:cubicBezTo>
                    <a:pt x="402844" y="0"/>
                    <a:pt x="335915" y="13335"/>
                    <a:pt x="274193" y="40640"/>
                  </a:cubicBezTo>
                  <a:cubicBezTo>
                    <a:pt x="128524" y="104775"/>
                    <a:pt x="12700" y="251206"/>
                    <a:pt x="6350" y="414909"/>
                  </a:cubicBezTo>
                  <a:cubicBezTo>
                    <a:pt x="0" y="578866"/>
                    <a:pt x="121412" y="745490"/>
                    <a:pt x="278765" y="759587"/>
                  </a:cubicBezTo>
                  <a:cubicBezTo>
                    <a:pt x="286131" y="760222"/>
                    <a:pt x="293370" y="760603"/>
                    <a:pt x="300736" y="760603"/>
                  </a:cubicBezTo>
                  <a:cubicBezTo>
                    <a:pt x="395351" y="760603"/>
                    <a:pt x="489966" y="704723"/>
                    <a:pt x="529971" y="616077"/>
                  </a:cubicBezTo>
                  <a:lnTo>
                    <a:pt x="532511" y="616077"/>
                  </a:lnTo>
                  <a:cubicBezTo>
                    <a:pt x="534924" y="558927"/>
                    <a:pt x="529336" y="494284"/>
                    <a:pt x="507746" y="442468"/>
                  </a:cubicBezTo>
                  <a:cubicBezTo>
                    <a:pt x="485521" y="388874"/>
                    <a:pt x="431927" y="335153"/>
                    <a:pt x="380111" y="316103"/>
                  </a:cubicBezTo>
                  <a:cubicBezTo>
                    <a:pt x="367030" y="311404"/>
                    <a:pt x="352806" y="309245"/>
                    <a:pt x="338328" y="309245"/>
                  </a:cubicBezTo>
                  <a:cubicBezTo>
                    <a:pt x="295148" y="309245"/>
                    <a:pt x="249428" y="329184"/>
                    <a:pt x="222631" y="362712"/>
                  </a:cubicBezTo>
                  <a:cubicBezTo>
                    <a:pt x="187071" y="407543"/>
                    <a:pt x="187452" y="482981"/>
                    <a:pt x="228346" y="521843"/>
                  </a:cubicBezTo>
                  <a:cubicBezTo>
                    <a:pt x="246126" y="538861"/>
                    <a:pt x="269875" y="547497"/>
                    <a:pt x="293624" y="547497"/>
                  </a:cubicBezTo>
                  <a:cubicBezTo>
                    <a:pt x="308864" y="547497"/>
                    <a:pt x="324104" y="543941"/>
                    <a:pt x="337693" y="536575"/>
                  </a:cubicBezTo>
                  <a:cubicBezTo>
                    <a:pt x="372618" y="518287"/>
                    <a:pt x="399796" y="475488"/>
                    <a:pt x="400050" y="433959"/>
                  </a:cubicBezTo>
                  <a:cubicBezTo>
                    <a:pt x="429768" y="477012"/>
                    <a:pt x="422656" y="542290"/>
                    <a:pt x="388747" y="581787"/>
                  </a:cubicBezTo>
                  <a:cubicBezTo>
                    <a:pt x="361569" y="614045"/>
                    <a:pt x="320675" y="630174"/>
                    <a:pt x="279781" y="630174"/>
                  </a:cubicBezTo>
                  <a:cubicBezTo>
                    <a:pt x="270256" y="630174"/>
                    <a:pt x="260858" y="629285"/>
                    <a:pt x="251460" y="627507"/>
                  </a:cubicBezTo>
                  <a:cubicBezTo>
                    <a:pt x="165354" y="612394"/>
                    <a:pt x="97282" y="526669"/>
                    <a:pt x="89535" y="433578"/>
                  </a:cubicBezTo>
                  <a:cubicBezTo>
                    <a:pt x="82169" y="340741"/>
                    <a:pt x="130810" y="246888"/>
                    <a:pt x="205232" y="198247"/>
                  </a:cubicBezTo>
                  <a:cubicBezTo>
                    <a:pt x="248412" y="169926"/>
                    <a:pt x="298831" y="156464"/>
                    <a:pt x="349504" y="156464"/>
                  </a:cubicBezTo>
                  <a:cubicBezTo>
                    <a:pt x="386080" y="156464"/>
                    <a:pt x="422783" y="163449"/>
                    <a:pt x="457073" y="177038"/>
                  </a:cubicBezTo>
                  <a:cubicBezTo>
                    <a:pt x="538607" y="209550"/>
                    <a:pt x="606044" y="277622"/>
                    <a:pt x="648970" y="358648"/>
                  </a:cubicBezTo>
                  <a:cubicBezTo>
                    <a:pt x="690626" y="437261"/>
                    <a:pt x="710057" y="528320"/>
                    <a:pt x="712851" y="618998"/>
                  </a:cubicBezTo>
                  <a:cubicBezTo>
                    <a:pt x="798957" y="620141"/>
                    <a:pt x="884301" y="620776"/>
                    <a:pt x="973201" y="622935"/>
                  </a:cubicBezTo>
                  <a:cubicBezTo>
                    <a:pt x="1006856" y="436372"/>
                    <a:pt x="934212" y="233553"/>
                    <a:pt x="791210" y="114681"/>
                  </a:cubicBezTo>
                  <a:cubicBezTo>
                    <a:pt x="701040" y="39497"/>
                    <a:pt x="585343" y="0"/>
                    <a:pt x="469900" y="0"/>
                  </a:cubicBezTo>
                  <a:close/>
                </a:path>
              </a:pathLst>
            </a:custGeom>
            <a:solidFill>
              <a:srgbClr val="B1E9FF"/>
            </a:solidFill>
          </p:spPr>
        </p:sp>
      </p:grpSp>
      <p:grpSp>
        <p:nvGrpSpPr>
          <p:cNvPr id="107" name="Group 107"/>
          <p:cNvGrpSpPr/>
          <p:nvPr/>
        </p:nvGrpSpPr>
        <p:grpSpPr>
          <a:xfrm rot="-10800000">
            <a:off x="12427639" y="2884499"/>
            <a:ext cx="473087" cy="355300"/>
            <a:chOff x="0" y="0"/>
            <a:chExt cx="630783" cy="473734"/>
          </a:xfrm>
        </p:grpSpPr>
        <p:sp>
          <p:nvSpPr>
            <p:cNvPr id="108" name="Freeform 108"/>
            <p:cNvSpPr/>
            <p:nvPr/>
          </p:nvSpPr>
          <p:spPr>
            <a:xfrm>
              <a:off x="0" y="0"/>
              <a:ext cx="630936" cy="473837"/>
            </a:xfrm>
            <a:custGeom>
              <a:avLst/>
              <a:gdLst/>
              <a:ahLst/>
              <a:cxnLst/>
              <a:rect l="l" t="t" r="r" b="b"/>
              <a:pathLst>
                <a:path w="630936" h="473837">
                  <a:moveTo>
                    <a:pt x="267462" y="0"/>
                  </a:moveTo>
                  <a:cubicBezTo>
                    <a:pt x="216789" y="0"/>
                    <a:pt x="166370" y="13462"/>
                    <a:pt x="123063" y="41783"/>
                  </a:cubicBezTo>
                  <a:cubicBezTo>
                    <a:pt x="48768" y="90424"/>
                    <a:pt x="0" y="184404"/>
                    <a:pt x="7493" y="277114"/>
                  </a:cubicBezTo>
                  <a:cubicBezTo>
                    <a:pt x="15240" y="370205"/>
                    <a:pt x="83185" y="455930"/>
                    <a:pt x="169291" y="471170"/>
                  </a:cubicBezTo>
                  <a:cubicBezTo>
                    <a:pt x="178562" y="472948"/>
                    <a:pt x="188087" y="473837"/>
                    <a:pt x="197612" y="473837"/>
                  </a:cubicBezTo>
                  <a:cubicBezTo>
                    <a:pt x="238379" y="473837"/>
                    <a:pt x="279400" y="457708"/>
                    <a:pt x="306578" y="425450"/>
                  </a:cubicBezTo>
                  <a:cubicBezTo>
                    <a:pt x="340487" y="385953"/>
                    <a:pt x="347472" y="320675"/>
                    <a:pt x="317881" y="277622"/>
                  </a:cubicBezTo>
                  <a:cubicBezTo>
                    <a:pt x="317500" y="319151"/>
                    <a:pt x="290322" y="361950"/>
                    <a:pt x="255524" y="380238"/>
                  </a:cubicBezTo>
                  <a:cubicBezTo>
                    <a:pt x="241935" y="387477"/>
                    <a:pt x="226695" y="391160"/>
                    <a:pt x="211455" y="391160"/>
                  </a:cubicBezTo>
                  <a:cubicBezTo>
                    <a:pt x="187706" y="391160"/>
                    <a:pt x="163957" y="382397"/>
                    <a:pt x="146177" y="365506"/>
                  </a:cubicBezTo>
                  <a:cubicBezTo>
                    <a:pt x="105283" y="326771"/>
                    <a:pt x="104902" y="251206"/>
                    <a:pt x="140462" y="206375"/>
                  </a:cubicBezTo>
                  <a:cubicBezTo>
                    <a:pt x="167132" y="172847"/>
                    <a:pt x="212979" y="152908"/>
                    <a:pt x="256159" y="152908"/>
                  </a:cubicBezTo>
                  <a:cubicBezTo>
                    <a:pt x="270637" y="152908"/>
                    <a:pt x="284861" y="155194"/>
                    <a:pt x="297942" y="159766"/>
                  </a:cubicBezTo>
                  <a:cubicBezTo>
                    <a:pt x="349758" y="178816"/>
                    <a:pt x="403479" y="232410"/>
                    <a:pt x="425577" y="286131"/>
                  </a:cubicBezTo>
                  <a:cubicBezTo>
                    <a:pt x="447040" y="337947"/>
                    <a:pt x="452755" y="402590"/>
                    <a:pt x="450342" y="459740"/>
                  </a:cubicBezTo>
                  <a:cubicBezTo>
                    <a:pt x="511683" y="461137"/>
                    <a:pt x="571627" y="461899"/>
                    <a:pt x="630936" y="462915"/>
                  </a:cubicBezTo>
                  <a:cubicBezTo>
                    <a:pt x="628142" y="372237"/>
                    <a:pt x="608711" y="281305"/>
                    <a:pt x="567055" y="202565"/>
                  </a:cubicBezTo>
                  <a:cubicBezTo>
                    <a:pt x="524002" y="121412"/>
                    <a:pt x="456692" y="53467"/>
                    <a:pt x="375158" y="20955"/>
                  </a:cubicBezTo>
                  <a:cubicBezTo>
                    <a:pt x="340741" y="6985"/>
                    <a:pt x="304038" y="0"/>
                    <a:pt x="267462" y="0"/>
                  </a:cubicBezTo>
                  <a:close/>
                </a:path>
              </a:pathLst>
            </a:custGeom>
            <a:solidFill>
              <a:srgbClr val="8EBED0"/>
            </a:solidFill>
          </p:spPr>
        </p:sp>
      </p:grpSp>
      <p:sp>
        <p:nvSpPr>
          <p:cNvPr id="109" name="AutoShape 109"/>
          <p:cNvSpPr/>
          <p:nvPr/>
        </p:nvSpPr>
        <p:spPr>
          <a:xfrm rot="23103">
            <a:off x="9551036" y="9373175"/>
            <a:ext cx="5669228" cy="0"/>
          </a:xfrm>
          <a:prstGeom prst="line">
            <a:avLst/>
          </a:prstGeom>
          <a:ln w="19050" cap="rnd">
            <a:solidFill>
              <a:srgbClr val="FFF6E8"/>
            </a:solidFill>
            <a:prstDash val="solid"/>
            <a:headEnd type="none" w="sm" len="sm"/>
            <a:tailEnd type="none" w="sm" len="sm"/>
          </a:ln>
        </p:spPr>
      </p:sp>
      <p:grpSp>
        <p:nvGrpSpPr>
          <p:cNvPr id="110" name="Group 110"/>
          <p:cNvGrpSpPr/>
          <p:nvPr/>
        </p:nvGrpSpPr>
        <p:grpSpPr>
          <a:xfrm>
            <a:off x="4721887" y="2192851"/>
            <a:ext cx="12688015" cy="6427628"/>
            <a:chOff x="0" y="0"/>
            <a:chExt cx="3341699" cy="1692873"/>
          </a:xfrm>
        </p:grpSpPr>
        <p:sp>
          <p:nvSpPr>
            <p:cNvPr id="111" name="Freeform 111"/>
            <p:cNvSpPr/>
            <p:nvPr/>
          </p:nvSpPr>
          <p:spPr>
            <a:xfrm>
              <a:off x="0" y="0"/>
              <a:ext cx="3341700" cy="1692873"/>
            </a:xfrm>
            <a:custGeom>
              <a:avLst/>
              <a:gdLst/>
              <a:ahLst/>
              <a:cxnLst/>
              <a:rect l="l" t="t" r="r" b="b"/>
              <a:pathLst>
                <a:path w="3341700" h="1692873">
                  <a:moveTo>
                    <a:pt x="31119" y="0"/>
                  </a:moveTo>
                  <a:lnTo>
                    <a:pt x="3310580" y="0"/>
                  </a:lnTo>
                  <a:cubicBezTo>
                    <a:pt x="3327767" y="0"/>
                    <a:pt x="3341700" y="13932"/>
                    <a:pt x="3341700" y="31119"/>
                  </a:cubicBezTo>
                  <a:lnTo>
                    <a:pt x="3341700" y="1661754"/>
                  </a:lnTo>
                  <a:cubicBezTo>
                    <a:pt x="3341700" y="1670008"/>
                    <a:pt x="3338421" y="1677923"/>
                    <a:pt x="3332585" y="1683759"/>
                  </a:cubicBezTo>
                  <a:cubicBezTo>
                    <a:pt x="3326749" y="1689595"/>
                    <a:pt x="3318834" y="1692873"/>
                    <a:pt x="3310580" y="1692873"/>
                  </a:cubicBezTo>
                  <a:lnTo>
                    <a:pt x="31119" y="1692873"/>
                  </a:lnTo>
                  <a:cubicBezTo>
                    <a:pt x="22866" y="1692873"/>
                    <a:pt x="14950" y="1689595"/>
                    <a:pt x="9115" y="1683759"/>
                  </a:cubicBezTo>
                  <a:cubicBezTo>
                    <a:pt x="3279" y="1677923"/>
                    <a:pt x="0" y="1670008"/>
                    <a:pt x="0" y="1661754"/>
                  </a:cubicBezTo>
                  <a:lnTo>
                    <a:pt x="0" y="31119"/>
                  </a:lnTo>
                  <a:cubicBezTo>
                    <a:pt x="0" y="22866"/>
                    <a:pt x="3279" y="14950"/>
                    <a:pt x="9115" y="9115"/>
                  </a:cubicBezTo>
                  <a:cubicBezTo>
                    <a:pt x="14950" y="3279"/>
                    <a:pt x="22866" y="0"/>
                    <a:pt x="31119" y="0"/>
                  </a:cubicBezTo>
                  <a:close/>
                </a:path>
              </a:pathLst>
            </a:custGeom>
            <a:solidFill>
              <a:srgbClr val="275F8E"/>
            </a:solidFill>
          </p:spPr>
        </p:sp>
        <p:sp>
          <p:nvSpPr>
            <p:cNvPr id="112" name="TextBox 1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3" name="Group 113"/>
          <p:cNvGrpSpPr/>
          <p:nvPr/>
        </p:nvGrpSpPr>
        <p:grpSpPr>
          <a:xfrm rot="5400000">
            <a:off x="1555356" y="2604635"/>
            <a:ext cx="4613753" cy="5498892"/>
            <a:chOff x="0" y="0"/>
            <a:chExt cx="7242535" cy="8632000"/>
          </a:xfrm>
        </p:grpSpPr>
        <p:sp>
          <p:nvSpPr>
            <p:cNvPr id="114" name="Freeform 114"/>
            <p:cNvSpPr/>
            <p:nvPr/>
          </p:nvSpPr>
          <p:spPr>
            <a:xfrm>
              <a:off x="0" y="0"/>
              <a:ext cx="7242513" cy="8632063"/>
            </a:xfrm>
            <a:custGeom>
              <a:avLst/>
              <a:gdLst/>
              <a:ahLst/>
              <a:cxnLst/>
              <a:rect l="l" t="t" r="r" b="b"/>
              <a:pathLst>
                <a:path w="7242513" h="8632063">
                  <a:moveTo>
                    <a:pt x="0" y="1182243"/>
                  </a:moveTo>
                  <a:cubicBezTo>
                    <a:pt x="0" y="529336"/>
                    <a:pt x="444172" y="0"/>
                    <a:pt x="992033" y="0"/>
                  </a:cubicBezTo>
                  <a:lnTo>
                    <a:pt x="6250480" y="0"/>
                  </a:lnTo>
                  <a:cubicBezTo>
                    <a:pt x="6798342" y="0"/>
                    <a:pt x="7242513" y="529336"/>
                    <a:pt x="7242513" y="1182243"/>
                  </a:cubicBezTo>
                  <a:lnTo>
                    <a:pt x="7242513" y="7449820"/>
                  </a:lnTo>
                  <a:cubicBezTo>
                    <a:pt x="7242513" y="8102726"/>
                    <a:pt x="6798342" y="8632063"/>
                    <a:pt x="6250480" y="8632063"/>
                  </a:cubicBezTo>
                  <a:lnTo>
                    <a:pt x="992033" y="8632063"/>
                  </a:lnTo>
                  <a:cubicBezTo>
                    <a:pt x="444172" y="8632063"/>
                    <a:pt x="0" y="8102727"/>
                    <a:pt x="0" y="7449820"/>
                  </a:cubicBezTo>
                  <a:close/>
                </a:path>
              </a:pathLst>
            </a:custGeom>
            <a:solidFill>
              <a:srgbClr val="FFB300"/>
            </a:solidFill>
          </p:spPr>
        </p:sp>
      </p:grpSp>
      <p:pic>
        <p:nvPicPr>
          <p:cNvPr id="115" name="Picture 115">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689447" y="241397"/>
            <a:ext cx="1259849" cy="1259849"/>
          </a:xfrm>
          <a:prstGeom prst="rect">
            <a:avLst/>
          </a:prstGeom>
        </p:spPr>
      </p:pic>
      <p:pic>
        <p:nvPicPr>
          <p:cNvPr id="116" name="Picture 116">
            <a:hlinkClick r:id="rId7"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07489" y="8790639"/>
            <a:ext cx="1282652" cy="1282652"/>
          </a:xfrm>
          <a:prstGeom prst="rect">
            <a:avLst/>
          </a:prstGeom>
        </p:spPr>
      </p:pic>
      <p:pic>
        <p:nvPicPr>
          <p:cNvPr id="117" name="Picture 117">
            <a:hlinkClick r:id="rId10"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245393" y="8776556"/>
            <a:ext cx="1282652" cy="1282652"/>
          </a:xfrm>
          <a:prstGeom prst="rect">
            <a:avLst/>
          </a:prstGeom>
        </p:spPr>
      </p:pic>
      <p:pic>
        <p:nvPicPr>
          <p:cNvPr id="118" name="Picture 118"/>
          <p:cNvPicPr>
            <a:picLocks noChangeAspect="1"/>
          </p:cNvPicPr>
          <p:nvPr/>
        </p:nvPicPr>
        <p:blipFill>
          <a:blip r:embed="rId11"/>
          <a:srcRect l="10725" r="4231"/>
          <a:stretch>
            <a:fillRect/>
          </a:stretch>
        </p:blipFill>
        <p:spPr>
          <a:xfrm>
            <a:off x="1420218" y="3565688"/>
            <a:ext cx="4898185" cy="3594022"/>
          </a:xfrm>
          <a:prstGeom prst="rect">
            <a:avLst/>
          </a:prstGeom>
        </p:spPr>
      </p:pic>
      <p:sp>
        <p:nvSpPr>
          <p:cNvPr id="119" name="TextBox 119"/>
          <p:cNvSpPr txBox="1"/>
          <p:nvPr/>
        </p:nvSpPr>
        <p:spPr>
          <a:xfrm>
            <a:off x="7092419" y="3188480"/>
            <a:ext cx="9335085" cy="4321175"/>
          </a:xfrm>
          <a:prstGeom prst="rect">
            <a:avLst/>
          </a:prstGeom>
        </p:spPr>
        <p:txBody>
          <a:bodyPr lIns="0" tIns="0" rIns="0" bIns="0" rtlCol="0" anchor="t">
            <a:spAutoFit/>
          </a:bodyPr>
          <a:lstStyle/>
          <a:p>
            <a:pPr algn="just">
              <a:lnSpc>
                <a:spcPts val="4899"/>
              </a:lnSpc>
            </a:pPr>
            <a:r>
              <a:rPr lang="en-US" sz="3499">
                <a:solidFill>
                  <a:srgbClr val="F9FCED"/>
                </a:solidFill>
                <a:latin typeface="Public Sans"/>
              </a:rPr>
              <a:t>Anak berbakat adalah anak yang memiliki potensi kecerdasan (inteligensi), kreativitas, dan tanggungjawab terhadap tugas (task commitment) di atas anak-anak seusianya (anak normal), sehingga untuk mewujudkan potensinya menjadi prestasi nyata memerlukan pelayanan khusus. </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1196018" y="6225350"/>
            <a:ext cx="2250746" cy="686036"/>
            <a:chOff x="0" y="0"/>
            <a:chExt cx="3000995" cy="914715"/>
          </a:xfrm>
        </p:grpSpPr>
        <p:sp>
          <p:nvSpPr>
            <p:cNvPr id="3" name="Freeform 3"/>
            <p:cNvSpPr/>
            <p:nvPr/>
          </p:nvSpPr>
          <p:spPr>
            <a:xfrm>
              <a:off x="0" y="0"/>
              <a:ext cx="3000883" cy="914654"/>
            </a:xfrm>
            <a:custGeom>
              <a:avLst/>
              <a:gdLst/>
              <a:ahLst/>
              <a:cxnLst/>
              <a:rect l="l" t="t" r="r" b="b"/>
              <a:pathLst>
                <a:path w="3000883" h="914654">
                  <a:moveTo>
                    <a:pt x="1940814" y="0"/>
                  </a:moveTo>
                  <a:cubicBezTo>
                    <a:pt x="1680718" y="0"/>
                    <a:pt x="1429258" y="194945"/>
                    <a:pt x="1372870" y="449707"/>
                  </a:cubicBezTo>
                  <a:cubicBezTo>
                    <a:pt x="1284097" y="369951"/>
                    <a:pt x="1164463" y="326009"/>
                    <a:pt x="1045083" y="326009"/>
                  </a:cubicBezTo>
                  <a:cubicBezTo>
                    <a:pt x="1003681" y="326009"/>
                    <a:pt x="962279" y="331343"/>
                    <a:pt x="922274" y="342138"/>
                  </a:cubicBezTo>
                  <a:cubicBezTo>
                    <a:pt x="767588" y="385064"/>
                    <a:pt x="637794" y="510667"/>
                    <a:pt x="589661" y="663448"/>
                  </a:cubicBezTo>
                  <a:cubicBezTo>
                    <a:pt x="544449" y="637413"/>
                    <a:pt x="492760" y="625602"/>
                    <a:pt x="438912" y="625602"/>
                  </a:cubicBezTo>
                  <a:cubicBezTo>
                    <a:pt x="261874" y="625729"/>
                    <a:pt x="62103" y="753618"/>
                    <a:pt x="0" y="914654"/>
                  </a:cubicBezTo>
                  <a:lnTo>
                    <a:pt x="2985389" y="914654"/>
                  </a:lnTo>
                  <a:cubicBezTo>
                    <a:pt x="2985389" y="914654"/>
                    <a:pt x="3000883" y="905129"/>
                    <a:pt x="2985389" y="874268"/>
                  </a:cubicBezTo>
                  <a:cubicBezTo>
                    <a:pt x="2894457" y="697230"/>
                    <a:pt x="2707640" y="569214"/>
                    <a:pt x="2508377" y="566674"/>
                  </a:cubicBezTo>
                  <a:cubicBezTo>
                    <a:pt x="2504948" y="288163"/>
                    <a:pt x="2270379" y="31115"/>
                    <a:pt x="1992630" y="2667"/>
                  </a:cubicBezTo>
                  <a:cubicBezTo>
                    <a:pt x="1975358" y="762"/>
                    <a:pt x="1958086" y="0"/>
                    <a:pt x="1940687" y="0"/>
                  </a:cubicBezTo>
                  <a:close/>
                </a:path>
              </a:pathLst>
            </a:custGeom>
            <a:solidFill>
              <a:srgbClr val="FFF6E8"/>
            </a:solidFill>
          </p:spPr>
        </p:sp>
      </p:grpSp>
      <p:grpSp>
        <p:nvGrpSpPr>
          <p:cNvPr id="4" name="Group 4"/>
          <p:cNvGrpSpPr/>
          <p:nvPr/>
        </p:nvGrpSpPr>
        <p:grpSpPr>
          <a:xfrm>
            <a:off x="-1735402" y="6084802"/>
            <a:ext cx="3838128" cy="2896858"/>
            <a:chOff x="0" y="0"/>
            <a:chExt cx="5117504" cy="3862477"/>
          </a:xfrm>
        </p:grpSpPr>
        <p:sp>
          <p:nvSpPr>
            <p:cNvPr id="5" name="Freeform 5"/>
            <p:cNvSpPr/>
            <p:nvPr/>
          </p:nvSpPr>
          <p:spPr>
            <a:xfrm>
              <a:off x="127" y="127"/>
              <a:ext cx="5117211" cy="3862324"/>
            </a:xfrm>
            <a:custGeom>
              <a:avLst/>
              <a:gdLst/>
              <a:ahLst/>
              <a:cxnLst/>
              <a:rect l="l" t="t" r="r" b="b"/>
              <a:pathLst>
                <a:path w="5117211" h="3862324">
                  <a:moveTo>
                    <a:pt x="3181477" y="0"/>
                  </a:moveTo>
                  <a:cubicBezTo>
                    <a:pt x="2780538" y="0"/>
                    <a:pt x="2428875" y="193929"/>
                    <a:pt x="2241042" y="481711"/>
                  </a:cubicBezTo>
                  <a:cubicBezTo>
                    <a:pt x="2058924" y="360172"/>
                    <a:pt x="1832864" y="287782"/>
                    <a:pt x="1587627" y="287782"/>
                  </a:cubicBezTo>
                  <a:cubicBezTo>
                    <a:pt x="987044" y="287782"/>
                    <a:pt x="498856" y="722757"/>
                    <a:pt x="498856" y="1257935"/>
                  </a:cubicBezTo>
                  <a:cubicBezTo>
                    <a:pt x="498856" y="1429639"/>
                    <a:pt x="549021" y="1590548"/>
                    <a:pt x="637413" y="1730248"/>
                  </a:cubicBezTo>
                  <a:cubicBezTo>
                    <a:pt x="260731" y="1882521"/>
                    <a:pt x="0" y="2220468"/>
                    <a:pt x="0" y="2613025"/>
                  </a:cubicBezTo>
                  <a:cubicBezTo>
                    <a:pt x="0" y="3147949"/>
                    <a:pt x="486664" y="3581908"/>
                    <a:pt x="1087374" y="3581908"/>
                  </a:cubicBezTo>
                  <a:cubicBezTo>
                    <a:pt x="1543431" y="3581908"/>
                    <a:pt x="1933448" y="3332480"/>
                    <a:pt x="2096262" y="2978658"/>
                  </a:cubicBezTo>
                  <a:lnTo>
                    <a:pt x="2676271" y="3675888"/>
                  </a:lnTo>
                  <a:cubicBezTo>
                    <a:pt x="2695575" y="3555365"/>
                    <a:pt x="2711069" y="3430524"/>
                    <a:pt x="2708783" y="3307842"/>
                  </a:cubicBezTo>
                  <a:cubicBezTo>
                    <a:pt x="2839085" y="3429508"/>
                    <a:pt x="2997200" y="3528695"/>
                    <a:pt x="3174238" y="3595751"/>
                  </a:cubicBezTo>
                  <a:lnTo>
                    <a:pt x="3359785" y="3862324"/>
                  </a:lnTo>
                  <a:cubicBezTo>
                    <a:pt x="3345307" y="3787775"/>
                    <a:pt x="3329686" y="3714242"/>
                    <a:pt x="3310636" y="3640455"/>
                  </a:cubicBezTo>
                  <a:cubicBezTo>
                    <a:pt x="3441192" y="3675888"/>
                    <a:pt x="3578479" y="3694938"/>
                    <a:pt x="3721100" y="3694938"/>
                  </a:cubicBezTo>
                  <a:cubicBezTo>
                    <a:pt x="4492625" y="3694938"/>
                    <a:pt x="5117211" y="3138551"/>
                    <a:pt x="5117211" y="2450846"/>
                  </a:cubicBezTo>
                  <a:cubicBezTo>
                    <a:pt x="5117211" y="1917827"/>
                    <a:pt x="4740402" y="1462659"/>
                    <a:pt x="4210304" y="1285748"/>
                  </a:cubicBezTo>
                  <a:cubicBezTo>
                    <a:pt x="4248658" y="1186688"/>
                    <a:pt x="4270121" y="1080008"/>
                    <a:pt x="4270121" y="969264"/>
                  </a:cubicBezTo>
                  <a:cubicBezTo>
                    <a:pt x="4270121" y="433959"/>
                    <a:pt x="3783330" y="127"/>
                    <a:pt x="3181477" y="127"/>
                  </a:cubicBezTo>
                  <a:close/>
                </a:path>
              </a:pathLst>
            </a:custGeom>
            <a:solidFill>
              <a:srgbClr val="40A378"/>
            </a:solidFill>
          </p:spPr>
        </p:sp>
      </p:grpSp>
      <p:grpSp>
        <p:nvGrpSpPr>
          <p:cNvPr id="6" name="Group 6"/>
          <p:cNvGrpSpPr/>
          <p:nvPr/>
        </p:nvGrpSpPr>
        <p:grpSpPr>
          <a:xfrm>
            <a:off x="16067100" y="7259762"/>
            <a:ext cx="3061220" cy="2842368"/>
            <a:chOff x="0" y="0"/>
            <a:chExt cx="4081627" cy="3789824"/>
          </a:xfrm>
        </p:grpSpPr>
        <p:sp>
          <p:nvSpPr>
            <p:cNvPr id="7" name="Freeform 7"/>
            <p:cNvSpPr/>
            <p:nvPr/>
          </p:nvSpPr>
          <p:spPr>
            <a:xfrm>
              <a:off x="0" y="254"/>
              <a:ext cx="4081399" cy="3789426"/>
            </a:xfrm>
            <a:custGeom>
              <a:avLst/>
              <a:gdLst/>
              <a:ahLst/>
              <a:cxnLst/>
              <a:rect l="l" t="t" r="r" b="b"/>
              <a:pathLst>
                <a:path w="4081399" h="3789426">
                  <a:moveTo>
                    <a:pt x="1862455" y="0"/>
                  </a:moveTo>
                  <a:cubicBezTo>
                    <a:pt x="1418082" y="0"/>
                    <a:pt x="1021842" y="317500"/>
                    <a:pt x="939292" y="769874"/>
                  </a:cubicBezTo>
                  <a:cubicBezTo>
                    <a:pt x="897890" y="997331"/>
                    <a:pt x="942086" y="1220470"/>
                    <a:pt x="1048385" y="1406271"/>
                  </a:cubicBezTo>
                  <a:cubicBezTo>
                    <a:pt x="587629" y="1506601"/>
                    <a:pt x="209423" y="1874393"/>
                    <a:pt x="119507" y="2367407"/>
                  </a:cubicBezTo>
                  <a:cubicBezTo>
                    <a:pt x="0" y="3021711"/>
                    <a:pt x="432689" y="3649472"/>
                    <a:pt x="1088517" y="3769233"/>
                  </a:cubicBezTo>
                  <a:cubicBezTo>
                    <a:pt x="1162177" y="3782822"/>
                    <a:pt x="1235583" y="3789426"/>
                    <a:pt x="1307719" y="3789426"/>
                  </a:cubicBezTo>
                  <a:cubicBezTo>
                    <a:pt x="1697609" y="3789426"/>
                    <a:pt x="2057019" y="3599053"/>
                    <a:pt x="2280158" y="3293618"/>
                  </a:cubicBezTo>
                  <a:cubicBezTo>
                    <a:pt x="2414270" y="3519424"/>
                    <a:pt x="2640457" y="3689604"/>
                    <a:pt x="2919349" y="3739515"/>
                  </a:cubicBezTo>
                  <a:cubicBezTo>
                    <a:pt x="2977261" y="3750310"/>
                    <a:pt x="3034792" y="3755390"/>
                    <a:pt x="3091434" y="3755390"/>
                  </a:cubicBezTo>
                  <a:cubicBezTo>
                    <a:pt x="3536061" y="3755390"/>
                    <a:pt x="3929888" y="3438144"/>
                    <a:pt x="4013708" y="2985008"/>
                  </a:cubicBezTo>
                  <a:cubicBezTo>
                    <a:pt x="4081399" y="2611247"/>
                    <a:pt x="3917823" y="2249424"/>
                    <a:pt x="3625342" y="2044192"/>
                  </a:cubicBezTo>
                  <a:cubicBezTo>
                    <a:pt x="3724275" y="1924558"/>
                    <a:pt x="3795141" y="1780032"/>
                    <a:pt x="3826256" y="1616202"/>
                  </a:cubicBezTo>
                  <a:cubicBezTo>
                    <a:pt x="3918966" y="1105154"/>
                    <a:pt x="3580892" y="616458"/>
                    <a:pt x="3069844" y="523240"/>
                  </a:cubicBezTo>
                  <a:cubicBezTo>
                    <a:pt x="3012567" y="512445"/>
                    <a:pt x="2955671" y="507111"/>
                    <a:pt x="2899410" y="507111"/>
                  </a:cubicBezTo>
                  <a:cubicBezTo>
                    <a:pt x="2833878" y="507111"/>
                    <a:pt x="2769362" y="514350"/>
                    <a:pt x="2706497" y="527685"/>
                  </a:cubicBezTo>
                  <a:cubicBezTo>
                    <a:pt x="2581275" y="269494"/>
                    <a:pt x="2337816" y="71247"/>
                    <a:pt x="2032000" y="15494"/>
                  </a:cubicBezTo>
                  <a:cubicBezTo>
                    <a:pt x="1974977" y="4826"/>
                    <a:pt x="1918208" y="0"/>
                    <a:pt x="1862455" y="0"/>
                  </a:cubicBezTo>
                  <a:close/>
                </a:path>
              </a:pathLst>
            </a:custGeom>
            <a:solidFill>
              <a:srgbClr val="11734C"/>
            </a:solidFill>
          </p:spPr>
        </p:sp>
      </p:grpSp>
      <p:grpSp>
        <p:nvGrpSpPr>
          <p:cNvPr id="8" name="Group 8"/>
          <p:cNvGrpSpPr/>
          <p:nvPr/>
        </p:nvGrpSpPr>
        <p:grpSpPr>
          <a:xfrm>
            <a:off x="-1211450" y="7556460"/>
            <a:ext cx="5939436" cy="2375108"/>
            <a:chOff x="0" y="0"/>
            <a:chExt cx="7919248" cy="3166811"/>
          </a:xfrm>
        </p:grpSpPr>
        <p:sp>
          <p:nvSpPr>
            <p:cNvPr id="9" name="Freeform 9"/>
            <p:cNvSpPr/>
            <p:nvPr/>
          </p:nvSpPr>
          <p:spPr>
            <a:xfrm>
              <a:off x="127" y="127"/>
              <a:ext cx="7919085" cy="3166745"/>
            </a:xfrm>
            <a:custGeom>
              <a:avLst/>
              <a:gdLst/>
              <a:ahLst/>
              <a:cxnLst/>
              <a:rect l="l" t="t" r="r" b="b"/>
              <a:pathLst>
                <a:path w="7919085" h="3166745">
                  <a:moveTo>
                    <a:pt x="1316863" y="0"/>
                  </a:moveTo>
                  <a:cubicBezTo>
                    <a:pt x="1255268" y="0"/>
                    <a:pt x="1213612" y="146050"/>
                    <a:pt x="1203325" y="187579"/>
                  </a:cubicBezTo>
                  <a:cubicBezTo>
                    <a:pt x="1201801" y="187579"/>
                    <a:pt x="1200531" y="186436"/>
                    <a:pt x="1199388" y="186436"/>
                  </a:cubicBezTo>
                  <a:cubicBezTo>
                    <a:pt x="1190752" y="144653"/>
                    <a:pt x="1158494" y="2286"/>
                    <a:pt x="1108837" y="2286"/>
                  </a:cubicBezTo>
                  <a:cubicBezTo>
                    <a:pt x="1105027" y="2286"/>
                    <a:pt x="1101344" y="3175"/>
                    <a:pt x="1097407" y="4826"/>
                  </a:cubicBezTo>
                  <a:cubicBezTo>
                    <a:pt x="1049147" y="26670"/>
                    <a:pt x="1081659" y="123444"/>
                    <a:pt x="1104011" y="175006"/>
                  </a:cubicBezTo>
                  <a:cubicBezTo>
                    <a:pt x="752475" y="134493"/>
                    <a:pt x="385318" y="101346"/>
                    <a:pt x="0" y="77089"/>
                  </a:cubicBezTo>
                  <a:lnTo>
                    <a:pt x="13208" y="3166745"/>
                  </a:lnTo>
                  <a:lnTo>
                    <a:pt x="7919085" y="3166745"/>
                  </a:lnTo>
                  <a:cubicBezTo>
                    <a:pt x="7919085" y="3166745"/>
                    <a:pt x="6793230" y="1469517"/>
                    <a:pt x="3288284" y="573024"/>
                  </a:cubicBezTo>
                  <a:cubicBezTo>
                    <a:pt x="3325876" y="519938"/>
                    <a:pt x="3372993" y="441833"/>
                    <a:pt x="3333750" y="434975"/>
                  </a:cubicBezTo>
                  <a:cubicBezTo>
                    <a:pt x="3331464" y="434467"/>
                    <a:pt x="3329051" y="434340"/>
                    <a:pt x="3326765" y="434340"/>
                  </a:cubicBezTo>
                  <a:cubicBezTo>
                    <a:pt x="3283966" y="434340"/>
                    <a:pt x="3234563" y="509778"/>
                    <a:pt x="3209798" y="553593"/>
                  </a:cubicBezTo>
                  <a:cubicBezTo>
                    <a:pt x="3204591" y="552450"/>
                    <a:pt x="3199130" y="551307"/>
                    <a:pt x="3194177" y="550164"/>
                  </a:cubicBezTo>
                  <a:cubicBezTo>
                    <a:pt x="3195320" y="496062"/>
                    <a:pt x="3191764" y="401193"/>
                    <a:pt x="3151124" y="401193"/>
                  </a:cubicBezTo>
                  <a:cubicBezTo>
                    <a:pt x="3149219" y="401193"/>
                    <a:pt x="3147314" y="401320"/>
                    <a:pt x="3145536" y="401701"/>
                  </a:cubicBezTo>
                  <a:cubicBezTo>
                    <a:pt x="3105023" y="410845"/>
                    <a:pt x="3106293" y="479933"/>
                    <a:pt x="3112897" y="529463"/>
                  </a:cubicBezTo>
                  <a:cubicBezTo>
                    <a:pt x="2562987" y="395859"/>
                    <a:pt x="1956943" y="283210"/>
                    <a:pt x="1290701" y="198120"/>
                  </a:cubicBezTo>
                  <a:cubicBezTo>
                    <a:pt x="1317879" y="137160"/>
                    <a:pt x="1371600" y="127"/>
                    <a:pt x="1316736" y="127"/>
                  </a:cubicBezTo>
                  <a:close/>
                </a:path>
              </a:pathLst>
            </a:custGeom>
            <a:solidFill>
              <a:srgbClr val="0F6342"/>
            </a:solidFill>
          </p:spPr>
        </p:sp>
      </p:grpSp>
      <p:grpSp>
        <p:nvGrpSpPr>
          <p:cNvPr id="10" name="Group 10"/>
          <p:cNvGrpSpPr/>
          <p:nvPr/>
        </p:nvGrpSpPr>
        <p:grpSpPr>
          <a:xfrm>
            <a:off x="-182100" y="9217004"/>
            <a:ext cx="18643002" cy="1221522"/>
            <a:chOff x="0" y="0"/>
            <a:chExt cx="24857336" cy="1628696"/>
          </a:xfrm>
        </p:grpSpPr>
        <p:sp>
          <p:nvSpPr>
            <p:cNvPr id="11" name="Freeform 11"/>
            <p:cNvSpPr/>
            <p:nvPr/>
          </p:nvSpPr>
          <p:spPr>
            <a:xfrm>
              <a:off x="0" y="0"/>
              <a:ext cx="24857329" cy="1628648"/>
            </a:xfrm>
            <a:custGeom>
              <a:avLst/>
              <a:gdLst/>
              <a:ahLst/>
              <a:cxnLst/>
              <a:rect l="l" t="t" r="r" b="b"/>
              <a:pathLst>
                <a:path w="24857329" h="1628648">
                  <a:moveTo>
                    <a:pt x="12401804" y="0"/>
                  </a:moveTo>
                  <a:cubicBezTo>
                    <a:pt x="8726424" y="0"/>
                    <a:pt x="4478909" y="19939"/>
                    <a:pt x="6223" y="79502"/>
                  </a:cubicBezTo>
                  <a:cubicBezTo>
                    <a:pt x="0" y="80137"/>
                    <a:pt x="38481" y="824357"/>
                    <a:pt x="39751" y="1018159"/>
                  </a:cubicBezTo>
                  <a:cubicBezTo>
                    <a:pt x="43053" y="1345057"/>
                    <a:pt x="49022" y="1628648"/>
                    <a:pt x="49022" y="1628648"/>
                  </a:cubicBezTo>
                  <a:lnTo>
                    <a:pt x="24857329" y="1628648"/>
                  </a:lnTo>
                  <a:lnTo>
                    <a:pt x="24815546" y="79502"/>
                  </a:lnTo>
                  <a:cubicBezTo>
                    <a:pt x="24815546" y="79502"/>
                    <a:pt x="19752690" y="0"/>
                    <a:pt x="12401803" y="0"/>
                  </a:cubicBezTo>
                  <a:close/>
                </a:path>
              </a:pathLst>
            </a:custGeom>
            <a:solidFill>
              <a:srgbClr val="168E5E"/>
            </a:solidFill>
          </p:spPr>
        </p:sp>
      </p:grpSp>
      <p:grpSp>
        <p:nvGrpSpPr>
          <p:cNvPr id="12" name="Group 12"/>
          <p:cNvGrpSpPr/>
          <p:nvPr/>
        </p:nvGrpSpPr>
        <p:grpSpPr>
          <a:xfrm>
            <a:off x="15190016" y="4422582"/>
            <a:ext cx="3938260" cy="1200462"/>
            <a:chOff x="0" y="0"/>
            <a:chExt cx="5251013" cy="1600616"/>
          </a:xfrm>
        </p:grpSpPr>
        <p:sp>
          <p:nvSpPr>
            <p:cNvPr id="13" name="Freeform 13"/>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14" name="Group 14"/>
          <p:cNvGrpSpPr/>
          <p:nvPr/>
        </p:nvGrpSpPr>
        <p:grpSpPr>
          <a:xfrm>
            <a:off x="789654" y="8646303"/>
            <a:ext cx="357179" cy="293262"/>
            <a:chOff x="0" y="0"/>
            <a:chExt cx="476238" cy="391016"/>
          </a:xfrm>
        </p:grpSpPr>
        <p:sp>
          <p:nvSpPr>
            <p:cNvPr id="15" name="Freeform 15"/>
            <p:cNvSpPr/>
            <p:nvPr/>
          </p:nvSpPr>
          <p:spPr>
            <a:xfrm>
              <a:off x="0" y="127"/>
              <a:ext cx="476123" cy="390779"/>
            </a:xfrm>
            <a:custGeom>
              <a:avLst/>
              <a:gdLst/>
              <a:ahLst/>
              <a:cxnLst/>
              <a:rect l="l" t="t" r="r" b="b"/>
              <a:pathLst>
                <a:path w="476123" h="390779">
                  <a:moveTo>
                    <a:pt x="115951" y="0"/>
                  </a:moveTo>
                  <a:lnTo>
                    <a:pt x="0" y="94107"/>
                  </a:lnTo>
                  <a:cubicBezTo>
                    <a:pt x="3937" y="98806"/>
                    <a:pt x="125984" y="390779"/>
                    <a:pt x="248920" y="390779"/>
                  </a:cubicBezTo>
                  <a:cubicBezTo>
                    <a:pt x="266319" y="390779"/>
                    <a:pt x="283845" y="384937"/>
                    <a:pt x="301117" y="371475"/>
                  </a:cubicBezTo>
                  <a:cubicBezTo>
                    <a:pt x="476123" y="233553"/>
                    <a:pt x="115951" y="0"/>
                    <a:pt x="115951" y="0"/>
                  </a:cubicBezTo>
                  <a:close/>
                </a:path>
              </a:pathLst>
            </a:custGeom>
            <a:solidFill>
              <a:srgbClr val="FFEDD7"/>
            </a:solidFill>
          </p:spPr>
        </p:sp>
      </p:grpSp>
      <p:grpSp>
        <p:nvGrpSpPr>
          <p:cNvPr id="16" name="Group 16"/>
          <p:cNvGrpSpPr/>
          <p:nvPr/>
        </p:nvGrpSpPr>
        <p:grpSpPr>
          <a:xfrm>
            <a:off x="766720" y="8337904"/>
            <a:ext cx="305575" cy="305200"/>
            <a:chOff x="0" y="0"/>
            <a:chExt cx="407434" cy="406933"/>
          </a:xfrm>
        </p:grpSpPr>
        <p:sp>
          <p:nvSpPr>
            <p:cNvPr id="17" name="Freeform 17"/>
            <p:cNvSpPr/>
            <p:nvPr/>
          </p:nvSpPr>
          <p:spPr>
            <a:xfrm>
              <a:off x="0" y="0"/>
              <a:ext cx="407289" cy="406908"/>
            </a:xfrm>
            <a:custGeom>
              <a:avLst/>
              <a:gdLst/>
              <a:ahLst/>
              <a:cxnLst/>
              <a:rect l="l" t="t" r="r" b="b"/>
              <a:pathLst>
                <a:path w="407289" h="406908">
                  <a:moveTo>
                    <a:pt x="193548" y="0"/>
                  </a:moveTo>
                  <a:cubicBezTo>
                    <a:pt x="38227" y="0"/>
                    <a:pt x="0" y="344932"/>
                    <a:pt x="0" y="344932"/>
                  </a:cubicBezTo>
                  <a:lnTo>
                    <a:pt x="136144" y="406908"/>
                  </a:lnTo>
                  <a:cubicBezTo>
                    <a:pt x="138811" y="400812"/>
                    <a:pt x="407289" y="87757"/>
                    <a:pt x="249555" y="13589"/>
                  </a:cubicBezTo>
                  <a:cubicBezTo>
                    <a:pt x="229362" y="4318"/>
                    <a:pt x="210693" y="0"/>
                    <a:pt x="193548" y="0"/>
                  </a:cubicBezTo>
                  <a:close/>
                </a:path>
              </a:pathLst>
            </a:custGeom>
            <a:solidFill>
              <a:srgbClr val="FFEDD7"/>
            </a:solidFill>
          </p:spPr>
        </p:sp>
      </p:grpSp>
      <p:grpSp>
        <p:nvGrpSpPr>
          <p:cNvPr id="18" name="Group 18"/>
          <p:cNvGrpSpPr/>
          <p:nvPr/>
        </p:nvGrpSpPr>
        <p:grpSpPr>
          <a:xfrm>
            <a:off x="456064" y="8595358"/>
            <a:ext cx="341481" cy="198234"/>
            <a:chOff x="0" y="0"/>
            <a:chExt cx="455308" cy="264312"/>
          </a:xfrm>
        </p:grpSpPr>
        <p:sp>
          <p:nvSpPr>
            <p:cNvPr id="19" name="Freeform 19"/>
            <p:cNvSpPr/>
            <p:nvPr/>
          </p:nvSpPr>
          <p:spPr>
            <a:xfrm>
              <a:off x="0" y="0"/>
              <a:ext cx="455295" cy="264160"/>
            </a:xfrm>
            <a:custGeom>
              <a:avLst/>
              <a:gdLst/>
              <a:ahLst/>
              <a:cxnLst/>
              <a:rect l="l" t="t" r="r" b="b"/>
              <a:pathLst>
                <a:path w="455295" h="264160">
                  <a:moveTo>
                    <a:pt x="418592" y="14859"/>
                  </a:moveTo>
                  <a:cubicBezTo>
                    <a:pt x="412623" y="16510"/>
                    <a:pt x="0" y="0"/>
                    <a:pt x="40259" y="169926"/>
                  </a:cubicBezTo>
                  <a:cubicBezTo>
                    <a:pt x="56896" y="240411"/>
                    <a:pt x="106045" y="264160"/>
                    <a:pt x="165100" y="264160"/>
                  </a:cubicBezTo>
                  <a:cubicBezTo>
                    <a:pt x="288671" y="264160"/>
                    <a:pt x="455295" y="159512"/>
                    <a:pt x="455295" y="159512"/>
                  </a:cubicBezTo>
                  <a:lnTo>
                    <a:pt x="418592" y="14859"/>
                  </a:lnTo>
                  <a:close/>
                </a:path>
              </a:pathLst>
            </a:custGeom>
            <a:solidFill>
              <a:srgbClr val="FFEDD7"/>
            </a:solidFill>
          </p:spPr>
        </p:sp>
      </p:grpSp>
      <p:grpSp>
        <p:nvGrpSpPr>
          <p:cNvPr id="20" name="Group 20"/>
          <p:cNvGrpSpPr/>
          <p:nvPr/>
        </p:nvGrpSpPr>
        <p:grpSpPr>
          <a:xfrm>
            <a:off x="797456" y="8446845"/>
            <a:ext cx="398536" cy="283863"/>
            <a:chOff x="0" y="0"/>
            <a:chExt cx="531381" cy="378485"/>
          </a:xfrm>
        </p:grpSpPr>
        <p:sp>
          <p:nvSpPr>
            <p:cNvPr id="21" name="Freeform 21"/>
            <p:cNvSpPr/>
            <p:nvPr/>
          </p:nvSpPr>
          <p:spPr>
            <a:xfrm>
              <a:off x="127" y="127"/>
              <a:ext cx="531114" cy="378333"/>
            </a:xfrm>
            <a:custGeom>
              <a:avLst/>
              <a:gdLst/>
              <a:ahLst/>
              <a:cxnLst/>
              <a:rect l="l" t="t" r="r" b="b"/>
              <a:pathLst>
                <a:path w="531114" h="378333">
                  <a:moveTo>
                    <a:pt x="366776" y="0"/>
                  </a:moveTo>
                  <a:cubicBezTo>
                    <a:pt x="261112" y="0"/>
                    <a:pt x="0" y="200406"/>
                    <a:pt x="0" y="200406"/>
                  </a:cubicBezTo>
                  <a:lnTo>
                    <a:pt x="28829" y="328676"/>
                  </a:lnTo>
                  <a:cubicBezTo>
                    <a:pt x="28829" y="328676"/>
                    <a:pt x="203200" y="378333"/>
                    <a:pt x="330708" y="378333"/>
                  </a:cubicBezTo>
                  <a:cubicBezTo>
                    <a:pt x="373126" y="378333"/>
                    <a:pt x="410337" y="372872"/>
                    <a:pt x="434213" y="358140"/>
                  </a:cubicBezTo>
                  <a:cubicBezTo>
                    <a:pt x="531114" y="300609"/>
                    <a:pt x="313944" y="200406"/>
                    <a:pt x="313944" y="200406"/>
                  </a:cubicBezTo>
                  <a:cubicBezTo>
                    <a:pt x="313944" y="200406"/>
                    <a:pt x="456819" y="100965"/>
                    <a:pt x="403733" y="16383"/>
                  </a:cubicBezTo>
                  <a:cubicBezTo>
                    <a:pt x="396240" y="4826"/>
                    <a:pt x="383540" y="0"/>
                    <a:pt x="366776" y="0"/>
                  </a:cubicBezTo>
                  <a:close/>
                </a:path>
              </a:pathLst>
            </a:custGeom>
            <a:solidFill>
              <a:srgbClr val="FFF9F2"/>
            </a:solidFill>
          </p:spPr>
        </p:sp>
      </p:grpSp>
      <p:grpSp>
        <p:nvGrpSpPr>
          <p:cNvPr id="22" name="Group 22"/>
          <p:cNvGrpSpPr/>
          <p:nvPr/>
        </p:nvGrpSpPr>
        <p:grpSpPr>
          <a:xfrm>
            <a:off x="479563" y="8352285"/>
            <a:ext cx="376259" cy="350317"/>
            <a:chOff x="0" y="0"/>
            <a:chExt cx="501679" cy="467089"/>
          </a:xfrm>
        </p:grpSpPr>
        <p:sp>
          <p:nvSpPr>
            <p:cNvPr id="23" name="Freeform 23"/>
            <p:cNvSpPr/>
            <p:nvPr/>
          </p:nvSpPr>
          <p:spPr>
            <a:xfrm>
              <a:off x="0" y="0"/>
              <a:ext cx="501523" cy="467106"/>
            </a:xfrm>
            <a:custGeom>
              <a:avLst/>
              <a:gdLst/>
              <a:ahLst/>
              <a:cxnLst/>
              <a:rect l="l" t="t" r="r" b="b"/>
              <a:pathLst>
                <a:path w="501523" h="467106">
                  <a:moveTo>
                    <a:pt x="309626" y="0"/>
                  </a:moveTo>
                  <a:cubicBezTo>
                    <a:pt x="243586" y="0"/>
                    <a:pt x="254762" y="188849"/>
                    <a:pt x="254762" y="188849"/>
                  </a:cubicBezTo>
                  <a:cubicBezTo>
                    <a:pt x="254762" y="188849"/>
                    <a:pt x="190373" y="155702"/>
                    <a:pt x="131445" y="155702"/>
                  </a:cubicBezTo>
                  <a:cubicBezTo>
                    <a:pt x="98933" y="155702"/>
                    <a:pt x="68326" y="165735"/>
                    <a:pt x="50673" y="196596"/>
                  </a:cubicBezTo>
                  <a:cubicBezTo>
                    <a:pt x="0" y="283845"/>
                    <a:pt x="402082" y="467106"/>
                    <a:pt x="402082" y="467106"/>
                  </a:cubicBezTo>
                  <a:lnTo>
                    <a:pt x="501523" y="381635"/>
                  </a:lnTo>
                  <a:cubicBezTo>
                    <a:pt x="501523" y="381635"/>
                    <a:pt x="434340" y="67691"/>
                    <a:pt x="337693" y="9271"/>
                  </a:cubicBezTo>
                  <a:cubicBezTo>
                    <a:pt x="327152" y="2921"/>
                    <a:pt x="317881" y="0"/>
                    <a:pt x="309626" y="0"/>
                  </a:cubicBezTo>
                  <a:close/>
                </a:path>
              </a:pathLst>
            </a:custGeom>
            <a:solidFill>
              <a:srgbClr val="FFF9F2"/>
            </a:solidFill>
          </p:spPr>
        </p:sp>
      </p:grpSp>
      <p:grpSp>
        <p:nvGrpSpPr>
          <p:cNvPr id="24" name="Group 24"/>
          <p:cNvGrpSpPr/>
          <p:nvPr/>
        </p:nvGrpSpPr>
        <p:grpSpPr>
          <a:xfrm>
            <a:off x="553819" y="8658148"/>
            <a:ext cx="302004" cy="365826"/>
            <a:chOff x="0" y="0"/>
            <a:chExt cx="402672" cy="487769"/>
          </a:xfrm>
        </p:grpSpPr>
        <p:sp>
          <p:nvSpPr>
            <p:cNvPr id="25" name="Freeform 25"/>
            <p:cNvSpPr/>
            <p:nvPr/>
          </p:nvSpPr>
          <p:spPr>
            <a:xfrm>
              <a:off x="0" y="0"/>
              <a:ext cx="402590" cy="487680"/>
            </a:xfrm>
            <a:custGeom>
              <a:avLst/>
              <a:gdLst/>
              <a:ahLst/>
              <a:cxnLst/>
              <a:rect l="l" t="t" r="r" b="b"/>
              <a:pathLst>
                <a:path w="402590" h="487680">
                  <a:moveTo>
                    <a:pt x="284734" y="0"/>
                  </a:moveTo>
                  <a:cubicBezTo>
                    <a:pt x="284734" y="0"/>
                    <a:pt x="21463" y="184023"/>
                    <a:pt x="5715" y="295529"/>
                  </a:cubicBezTo>
                  <a:cubicBezTo>
                    <a:pt x="0" y="334264"/>
                    <a:pt x="21971" y="346837"/>
                    <a:pt x="52959" y="346837"/>
                  </a:cubicBezTo>
                  <a:cubicBezTo>
                    <a:pt x="111887" y="346837"/>
                    <a:pt x="203708" y="301752"/>
                    <a:pt x="203708" y="301752"/>
                  </a:cubicBezTo>
                  <a:cubicBezTo>
                    <a:pt x="203708" y="301752"/>
                    <a:pt x="190500" y="475361"/>
                    <a:pt x="289941" y="487553"/>
                  </a:cubicBezTo>
                  <a:cubicBezTo>
                    <a:pt x="291211" y="487680"/>
                    <a:pt x="292608" y="487680"/>
                    <a:pt x="294005" y="487680"/>
                  </a:cubicBezTo>
                  <a:cubicBezTo>
                    <a:pt x="389763" y="487680"/>
                    <a:pt x="402590" y="57531"/>
                    <a:pt x="402590" y="57531"/>
                  </a:cubicBezTo>
                  <a:lnTo>
                    <a:pt x="284734" y="0"/>
                  </a:lnTo>
                  <a:close/>
                </a:path>
              </a:pathLst>
            </a:custGeom>
            <a:solidFill>
              <a:srgbClr val="FFF9F2"/>
            </a:solidFill>
          </p:spPr>
        </p:sp>
      </p:grpSp>
      <p:grpSp>
        <p:nvGrpSpPr>
          <p:cNvPr id="26" name="Group 26"/>
          <p:cNvGrpSpPr/>
          <p:nvPr/>
        </p:nvGrpSpPr>
        <p:grpSpPr>
          <a:xfrm>
            <a:off x="721602" y="8557948"/>
            <a:ext cx="199644" cy="199644"/>
            <a:chOff x="0" y="0"/>
            <a:chExt cx="266192" cy="266192"/>
          </a:xfrm>
        </p:grpSpPr>
        <p:sp>
          <p:nvSpPr>
            <p:cNvPr id="27" name="Freeform 27"/>
            <p:cNvSpPr/>
            <p:nvPr/>
          </p:nvSpPr>
          <p:spPr>
            <a:xfrm>
              <a:off x="127" y="127"/>
              <a:ext cx="266065" cy="265938"/>
            </a:xfrm>
            <a:custGeom>
              <a:avLst/>
              <a:gdLst/>
              <a:ahLst/>
              <a:cxnLst/>
              <a:rect l="l" t="t" r="r" b="b"/>
              <a:pathLst>
                <a:path w="266065" h="265938">
                  <a:moveTo>
                    <a:pt x="132461" y="0"/>
                  </a:moveTo>
                  <a:cubicBezTo>
                    <a:pt x="59309" y="0"/>
                    <a:pt x="0" y="60325"/>
                    <a:pt x="0" y="133477"/>
                  </a:cubicBezTo>
                  <a:cubicBezTo>
                    <a:pt x="0" y="206629"/>
                    <a:pt x="59309" y="265938"/>
                    <a:pt x="132461" y="265938"/>
                  </a:cubicBezTo>
                  <a:cubicBezTo>
                    <a:pt x="205613" y="265938"/>
                    <a:pt x="266065" y="206756"/>
                    <a:pt x="266065" y="133477"/>
                  </a:cubicBezTo>
                  <a:cubicBezTo>
                    <a:pt x="266065" y="60198"/>
                    <a:pt x="205740" y="0"/>
                    <a:pt x="132461" y="0"/>
                  </a:cubicBezTo>
                  <a:close/>
                </a:path>
              </a:pathLst>
            </a:custGeom>
            <a:solidFill>
              <a:srgbClr val="FFB300"/>
            </a:solidFill>
          </p:spPr>
        </p:sp>
      </p:grpSp>
      <p:grpSp>
        <p:nvGrpSpPr>
          <p:cNvPr id="28" name="Group 28"/>
          <p:cNvGrpSpPr/>
          <p:nvPr/>
        </p:nvGrpSpPr>
        <p:grpSpPr>
          <a:xfrm>
            <a:off x="17553553" y="8378115"/>
            <a:ext cx="433444" cy="355879"/>
            <a:chOff x="0" y="0"/>
            <a:chExt cx="577925" cy="474506"/>
          </a:xfrm>
        </p:grpSpPr>
        <p:sp>
          <p:nvSpPr>
            <p:cNvPr id="29" name="Freeform 29"/>
            <p:cNvSpPr/>
            <p:nvPr/>
          </p:nvSpPr>
          <p:spPr>
            <a:xfrm>
              <a:off x="0" y="127"/>
              <a:ext cx="577723" cy="474345"/>
            </a:xfrm>
            <a:custGeom>
              <a:avLst/>
              <a:gdLst/>
              <a:ahLst/>
              <a:cxnLst/>
              <a:rect l="l" t="t" r="r" b="b"/>
              <a:pathLst>
                <a:path w="577723" h="474345">
                  <a:moveTo>
                    <a:pt x="140716" y="0"/>
                  </a:moveTo>
                  <a:lnTo>
                    <a:pt x="0" y="114300"/>
                  </a:lnTo>
                  <a:cubicBezTo>
                    <a:pt x="4699" y="119888"/>
                    <a:pt x="152908" y="474345"/>
                    <a:pt x="302006" y="474345"/>
                  </a:cubicBezTo>
                  <a:cubicBezTo>
                    <a:pt x="323088" y="474345"/>
                    <a:pt x="344424" y="467233"/>
                    <a:pt x="365252" y="450977"/>
                  </a:cubicBezTo>
                  <a:cubicBezTo>
                    <a:pt x="577723" y="283464"/>
                    <a:pt x="140716" y="0"/>
                    <a:pt x="140716" y="0"/>
                  </a:cubicBezTo>
                  <a:close/>
                </a:path>
              </a:pathLst>
            </a:custGeom>
            <a:solidFill>
              <a:srgbClr val="FFEDD7"/>
            </a:solidFill>
          </p:spPr>
        </p:sp>
      </p:grpSp>
      <p:grpSp>
        <p:nvGrpSpPr>
          <p:cNvPr id="30" name="Group 30"/>
          <p:cNvGrpSpPr/>
          <p:nvPr/>
        </p:nvGrpSpPr>
        <p:grpSpPr>
          <a:xfrm>
            <a:off x="17525721" y="8003866"/>
            <a:ext cx="370822" cy="370367"/>
            <a:chOff x="0" y="0"/>
            <a:chExt cx="494430" cy="493822"/>
          </a:xfrm>
        </p:grpSpPr>
        <p:sp>
          <p:nvSpPr>
            <p:cNvPr id="31" name="Freeform 31"/>
            <p:cNvSpPr/>
            <p:nvPr/>
          </p:nvSpPr>
          <p:spPr>
            <a:xfrm>
              <a:off x="0" y="0"/>
              <a:ext cx="494284" cy="493903"/>
            </a:xfrm>
            <a:custGeom>
              <a:avLst/>
              <a:gdLst/>
              <a:ahLst/>
              <a:cxnLst/>
              <a:rect l="l" t="t" r="r" b="b"/>
              <a:pathLst>
                <a:path w="494284" h="493903">
                  <a:moveTo>
                    <a:pt x="234823" y="0"/>
                  </a:moveTo>
                  <a:cubicBezTo>
                    <a:pt x="46355" y="0"/>
                    <a:pt x="0" y="418592"/>
                    <a:pt x="0" y="418592"/>
                  </a:cubicBezTo>
                  <a:lnTo>
                    <a:pt x="165227" y="493903"/>
                  </a:lnTo>
                  <a:cubicBezTo>
                    <a:pt x="168402" y="486410"/>
                    <a:pt x="494284" y="106553"/>
                    <a:pt x="302895" y="16637"/>
                  </a:cubicBezTo>
                  <a:cubicBezTo>
                    <a:pt x="278257" y="5207"/>
                    <a:pt x="255651" y="0"/>
                    <a:pt x="234823" y="0"/>
                  </a:cubicBezTo>
                  <a:close/>
                </a:path>
              </a:pathLst>
            </a:custGeom>
            <a:solidFill>
              <a:srgbClr val="FFEDD7"/>
            </a:solidFill>
          </p:spPr>
        </p:sp>
      </p:grpSp>
      <p:grpSp>
        <p:nvGrpSpPr>
          <p:cNvPr id="32" name="Group 32"/>
          <p:cNvGrpSpPr/>
          <p:nvPr/>
        </p:nvGrpSpPr>
        <p:grpSpPr>
          <a:xfrm>
            <a:off x="17148734" y="8316291"/>
            <a:ext cx="414395" cy="240561"/>
            <a:chOff x="0" y="0"/>
            <a:chExt cx="552526" cy="320748"/>
          </a:xfrm>
        </p:grpSpPr>
        <p:sp>
          <p:nvSpPr>
            <p:cNvPr id="33" name="Freeform 33"/>
            <p:cNvSpPr/>
            <p:nvPr/>
          </p:nvSpPr>
          <p:spPr>
            <a:xfrm>
              <a:off x="0" y="0"/>
              <a:ext cx="552450" cy="320675"/>
            </a:xfrm>
            <a:custGeom>
              <a:avLst/>
              <a:gdLst/>
              <a:ahLst/>
              <a:cxnLst/>
              <a:rect l="l" t="t" r="r" b="b"/>
              <a:pathLst>
                <a:path w="552450" h="320675">
                  <a:moveTo>
                    <a:pt x="508000" y="18161"/>
                  </a:moveTo>
                  <a:cubicBezTo>
                    <a:pt x="500634" y="20066"/>
                    <a:pt x="0" y="0"/>
                    <a:pt x="48768" y="206248"/>
                  </a:cubicBezTo>
                  <a:cubicBezTo>
                    <a:pt x="68961" y="291719"/>
                    <a:pt x="128651" y="320675"/>
                    <a:pt x="200279" y="320675"/>
                  </a:cubicBezTo>
                  <a:cubicBezTo>
                    <a:pt x="350266" y="320675"/>
                    <a:pt x="552450" y="193675"/>
                    <a:pt x="552450" y="193675"/>
                  </a:cubicBezTo>
                  <a:lnTo>
                    <a:pt x="508000" y="18161"/>
                  </a:lnTo>
                  <a:close/>
                </a:path>
              </a:pathLst>
            </a:custGeom>
            <a:solidFill>
              <a:srgbClr val="FFEDD7"/>
            </a:solidFill>
          </p:spPr>
        </p:sp>
      </p:grpSp>
      <p:grpSp>
        <p:nvGrpSpPr>
          <p:cNvPr id="34" name="Group 34"/>
          <p:cNvGrpSpPr/>
          <p:nvPr/>
        </p:nvGrpSpPr>
        <p:grpSpPr>
          <a:xfrm>
            <a:off x="17563020" y="8136068"/>
            <a:ext cx="483632" cy="344474"/>
            <a:chOff x="0" y="0"/>
            <a:chExt cx="644842" cy="459299"/>
          </a:xfrm>
        </p:grpSpPr>
        <p:sp>
          <p:nvSpPr>
            <p:cNvPr id="35" name="Freeform 35"/>
            <p:cNvSpPr/>
            <p:nvPr/>
          </p:nvSpPr>
          <p:spPr>
            <a:xfrm>
              <a:off x="127" y="127"/>
              <a:ext cx="644652" cy="459105"/>
            </a:xfrm>
            <a:custGeom>
              <a:avLst/>
              <a:gdLst/>
              <a:ahLst/>
              <a:cxnLst/>
              <a:rect l="l" t="t" r="r" b="b"/>
              <a:pathLst>
                <a:path w="644652" h="459105">
                  <a:moveTo>
                    <a:pt x="445135" y="0"/>
                  </a:moveTo>
                  <a:cubicBezTo>
                    <a:pt x="316865" y="0"/>
                    <a:pt x="0" y="243205"/>
                    <a:pt x="0" y="243205"/>
                  </a:cubicBezTo>
                  <a:lnTo>
                    <a:pt x="35052" y="398907"/>
                  </a:lnTo>
                  <a:cubicBezTo>
                    <a:pt x="35052" y="398907"/>
                    <a:pt x="246634" y="459105"/>
                    <a:pt x="401447" y="459105"/>
                  </a:cubicBezTo>
                  <a:cubicBezTo>
                    <a:pt x="452882" y="459105"/>
                    <a:pt x="497967" y="452374"/>
                    <a:pt x="527050" y="434594"/>
                  </a:cubicBezTo>
                  <a:cubicBezTo>
                    <a:pt x="644652" y="364744"/>
                    <a:pt x="381000" y="243078"/>
                    <a:pt x="381000" y="243078"/>
                  </a:cubicBezTo>
                  <a:cubicBezTo>
                    <a:pt x="381000" y="243078"/>
                    <a:pt x="554355" y="122428"/>
                    <a:pt x="489839" y="19812"/>
                  </a:cubicBezTo>
                  <a:cubicBezTo>
                    <a:pt x="480949" y="5969"/>
                    <a:pt x="465455" y="0"/>
                    <a:pt x="445135" y="0"/>
                  </a:cubicBezTo>
                  <a:close/>
                </a:path>
              </a:pathLst>
            </a:custGeom>
            <a:solidFill>
              <a:srgbClr val="FFF9F2"/>
            </a:solidFill>
          </p:spPr>
        </p:sp>
      </p:grpSp>
      <p:grpSp>
        <p:nvGrpSpPr>
          <p:cNvPr id="36" name="Group 36"/>
          <p:cNvGrpSpPr/>
          <p:nvPr/>
        </p:nvGrpSpPr>
        <p:grpSpPr>
          <a:xfrm>
            <a:off x="17177251" y="8021318"/>
            <a:ext cx="456598" cy="425117"/>
            <a:chOff x="0" y="0"/>
            <a:chExt cx="608797" cy="566822"/>
          </a:xfrm>
        </p:grpSpPr>
        <p:sp>
          <p:nvSpPr>
            <p:cNvPr id="37" name="Freeform 37"/>
            <p:cNvSpPr/>
            <p:nvPr/>
          </p:nvSpPr>
          <p:spPr>
            <a:xfrm>
              <a:off x="127" y="0"/>
              <a:ext cx="608584" cy="566801"/>
            </a:xfrm>
            <a:custGeom>
              <a:avLst/>
              <a:gdLst/>
              <a:ahLst/>
              <a:cxnLst/>
              <a:rect l="l" t="t" r="r" b="b"/>
              <a:pathLst>
                <a:path w="608584" h="566801">
                  <a:moveTo>
                    <a:pt x="375666" y="0"/>
                  </a:moveTo>
                  <a:cubicBezTo>
                    <a:pt x="295529" y="0"/>
                    <a:pt x="308991" y="229235"/>
                    <a:pt x="308991" y="229235"/>
                  </a:cubicBezTo>
                  <a:cubicBezTo>
                    <a:pt x="308991" y="229235"/>
                    <a:pt x="230759" y="189103"/>
                    <a:pt x="159385" y="189103"/>
                  </a:cubicBezTo>
                  <a:cubicBezTo>
                    <a:pt x="120015" y="189103"/>
                    <a:pt x="82677" y="201295"/>
                    <a:pt x="61468" y="238633"/>
                  </a:cubicBezTo>
                  <a:cubicBezTo>
                    <a:pt x="0" y="344424"/>
                    <a:pt x="487934" y="566801"/>
                    <a:pt x="487934" y="566801"/>
                  </a:cubicBezTo>
                  <a:lnTo>
                    <a:pt x="608584" y="463042"/>
                  </a:lnTo>
                  <a:cubicBezTo>
                    <a:pt x="608584" y="463042"/>
                    <a:pt x="527050" y="82042"/>
                    <a:pt x="409829" y="11176"/>
                  </a:cubicBezTo>
                  <a:cubicBezTo>
                    <a:pt x="396875" y="3556"/>
                    <a:pt x="385572" y="0"/>
                    <a:pt x="375666" y="0"/>
                  </a:cubicBezTo>
                  <a:close/>
                </a:path>
              </a:pathLst>
            </a:custGeom>
            <a:solidFill>
              <a:srgbClr val="FFF9F2"/>
            </a:solidFill>
          </p:spPr>
        </p:sp>
      </p:grpSp>
      <p:grpSp>
        <p:nvGrpSpPr>
          <p:cNvPr id="38" name="Group 38"/>
          <p:cNvGrpSpPr/>
          <p:nvPr/>
        </p:nvGrpSpPr>
        <p:grpSpPr>
          <a:xfrm>
            <a:off x="17267362" y="8392488"/>
            <a:ext cx="366488" cy="443938"/>
            <a:chOff x="0" y="0"/>
            <a:chExt cx="488651" cy="591917"/>
          </a:xfrm>
        </p:grpSpPr>
        <p:sp>
          <p:nvSpPr>
            <p:cNvPr id="39" name="Freeform 39"/>
            <p:cNvSpPr/>
            <p:nvPr/>
          </p:nvSpPr>
          <p:spPr>
            <a:xfrm>
              <a:off x="0" y="0"/>
              <a:ext cx="488442" cy="591820"/>
            </a:xfrm>
            <a:custGeom>
              <a:avLst/>
              <a:gdLst/>
              <a:ahLst/>
              <a:cxnLst/>
              <a:rect l="l" t="t" r="r" b="b"/>
              <a:pathLst>
                <a:path w="488442" h="591820">
                  <a:moveTo>
                    <a:pt x="345567" y="0"/>
                  </a:moveTo>
                  <a:cubicBezTo>
                    <a:pt x="345567" y="0"/>
                    <a:pt x="26035" y="223266"/>
                    <a:pt x="6985" y="358648"/>
                  </a:cubicBezTo>
                  <a:cubicBezTo>
                    <a:pt x="0" y="405638"/>
                    <a:pt x="26543" y="420878"/>
                    <a:pt x="64262" y="420878"/>
                  </a:cubicBezTo>
                  <a:cubicBezTo>
                    <a:pt x="135763" y="420878"/>
                    <a:pt x="247269" y="366141"/>
                    <a:pt x="247269" y="366141"/>
                  </a:cubicBezTo>
                  <a:cubicBezTo>
                    <a:pt x="247269" y="366141"/>
                    <a:pt x="231140" y="576961"/>
                    <a:pt x="351917" y="591693"/>
                  </a:cubicBezTo>
                  <a:cubicBezTo>
                    <a:pt x="353441" y="591820"/>
                    <a:pt x="355092" y="591820"/>
                    <a:pt x="356743" y="591820"/>
                  </a:cubicBezTo>
                  <a:cubicBezTo>
                    <a:pt x="472948" y="591820"/>
                    <a:pt x="488442" y="69850"/>
                    <a:pt x="488442" y="69850"/>
                  </a:cubicBezTo>
                  <a:lnTo>
                    <a:pt x="345567" y="0"/>
                  </a:lnTo>
                  <a:close/>
                </a:path>
              </a:pathLst>
            </a:custGeom>
            <a:solidFill>
              <a:srgbClr val="FFF9F2"/>
            </a:solidFill>
          </p:spPr>
        </p:sp>
      </p:grpSp>
      <p:grpSp>
        <p:nvGrpSpPr>
          <p:cNvPr id="40" name="Group 40"/>
          <p:cNvGrpSpPr/>
          <p:nvPr/>
        </p:nvGrpSpPr>
        <p:grpSpPr>
          <a:xfrm>
            <a:off x="17470970" y="8270893"/>
            <a:ext cx="242272" cy="242272"/>
            <a:chOff x="0" y="0"/>
            <a:chExt cx="323029" cy="323029"/>
          </a:xfrm>
        </p:grpSpPr>
        <p:sp>
          <p:nvSpPr>
            <p:cNvPr id="41" name="Freeform 41"/>
            <p:cNvSpPr/>
            <p:nvPr/>
          </p:nvSpPr>
          <p:spPr>
            <a:xfrm>
              <a:off x="127" y="127"/>
              <a:ext cx="322961" cy="322834"/>
            </a:xfrm>
            <a:custGeom>
              <a:avLst/>
              <a:gdLst/>
              <a:ahLst/>
              <a:cxnLst/>
              <a:rect l="l" t="t" r="r" b="b"/>
              <a:pathLst>
                <a:path w="322961" h="322834">
                  <a:moveTo>
                    <a:pt x="160782" y="0"/>
                  </a:moveTo>
                  <a:cubicBezTo>
                    <a:pt x="72009" y="0"/>
                    <a:pt x="0" y="73152"/>
                    <a:pt x="0" y="162052"/>
                  </a:cubicBezTo>
                  <a:cubicBezTo>
                    <a:pt x="0" y="251079"/>
                    <a:pt x="71882" y="322834"/>
                    <a:pt x="160782" y="322834"/>
                  </a:cubicBezTo>
                  <a:cubicBezTo>
                    <a:pt x="249809" y="322834"/>
                    <a:pt x="322961" y="251079"/>
                    <a:pt x="322961" y="162052"/>
                  </a:cubicBezTo>
                  <a:cubicBezTo>
                    <a:pt x="322961" y="73152"/>
                    <a:pt x="249809" y="0"/>
                    <a:pt x="160782" y="0"/>
                  </a:cubicBezTo>
                  <a:close/>
                </a:path>
              </a:pathLst>
            </a:custGeom>
            <a:solidFill>
              <a:srgbClr val="FFB300"/>
            </a:solidFill>
          </p:spPr>
        </p:sp>
      </p:grpSp>
      <p:grpSp>
        <p:nvGrpSpPr>
          <p:cNvPr id="42" name="Group 42"/>
          <p:cNvGrpSpPr/>
          <p:nvPr/>
        </p:nvGrpSpPr>
        <p:grpSpPr>
          <a:xfrm>
            <a:off x="-704558" y="2986646"/>
            <a:ext cx="3061160" cy="933104"/>
            <a:chOff x="0" y="0"/>
            <a:chExt cx="4081547" cy="1244139"/>
          </a:xfrm>
        </p:grpSpPr>
        <p:sp>
          <p:nvSpPr>
            <p:cNvPr id="43" name="Freeform 43"/>
            <p:cNvSpPr/>
            <p:nvPr/>
          </p:nvSpPr>
          <p:spPr>
            <a:xfrm>
              <a:off x="254" y="0"/>
              <a:ext cx="4081272" cy="1244092"/>
            </a:xfrm>
            <a:custGeom>
              <a:avLst/>
              <a:gdLst/>
              <a:ahLst/>
              <a:cxnLst/>
              <a:rect l="l" t="t" r="r" b="b"/>
              <a:pathLst>
                <a:path w="4081272" h="1244092">
                  <a:moveTo>
                    <a:pt x="1441577" y="0"/>
                  </a:moveTo>
                  <a:cubicBezTo>
                    <a:pt x="1795272" y="0"/>
                    <a:pt x="2137283" y="265176"/>
                    <a:pt x="2213991" y="611759"/>
                  </a:cubicBezTo>
                  <a:cubicBezTo>
                    <a:pt x="2334768" y="503174"/>
                    <a:pt x="2497455" y="443611"/>
                    <a:pt x="2659761" y="443611"/>
                  </a:cubicBezTo>
                  <a:cubicBezTo>
                    <a:pt x="2716022" y="443611"/>
                    <a:pt x="2772283" y="450850"/>
                    <a:pt x="2826766" y="465582"/>
                  </a:cubicBezTo>
                  <a:cubicBezTo>
                    <a:pt x="3037078" y="523875"/>
                    <a:pt x="3213735" y="694690"/>
                    <a:pt x="3279013" y="902589"/>
                  </a:cubicBezTo>
                  <a:cubicBezTo>
                    <a:pt x="3340481" y="867156"/>
                    <a:pt x="3410712" y="851154"/>
                    <a:pt x="3483991" y="851154"/>
                  </a:cubicBezTo>
                  <a:cubicBezTo>
                    <a:pt x="3725037" y="851154"/>
                    <a:pt x="3996817" y="1025017"/>
                    <a:pt x="4081272" y="1244092"/>
                  </a:cubicBezTo>
                  <a:lnTo>
                    <a:pt x="20955" y="1244092"/>
                  </a:lnTo>
                  <a:cubicBezTo>
                    <a:pt x="20955" y="1244092"/>
                    <a:pt x="0" y="1231138"/>
                    <a:pt x="20955" y="1189101"/>
                  </a:cubicBezTo>
                  <a:cubicBezTo>
                    <a:pt x="144526" y="948436"/>
                    <a:pt x="398653" y="774192"/>
                    <a:pt x="669671" y="770890"/>
                  </a:cubicBezTo>
                  <a:cubicBezTo>
                    <a:pt x="674370" y="391922"/>
                    <a:pt x="993394" y="42291"/>
                    <a:pt x="1371092" y="3683"/>
                  </a:cubicBezTo>
                  <a:cubicBezTo>
                    <a:pt x="1394587" y="1143"/>
                    <a:pt x="1418082" y="0"/>
                    <a:pt x="1441704" y="0"/>
                  </a:cubicBezTo>
                  <a:close/>
                </a:path>
              </a:pathLst>
            </a:custGeom>
            <a:solidFill>
              <a:srgbClr val="FFF6E8"/>
            </a:solidFill>
          </p:spPr>
        </p:sp>
      </p:grpSp>
      <p:grpSp>
        <p:nvGrpSpPr>
          <p:cNvPr id="44" name="Group 44"/>
          <p:cNvGrpSpPr/>
          <p:nvPr/>
        </p:nvGrpSpPr>
        <p:grpSpPr>
          <a:xfrm>
            <a:off x="7688618" y="-455454"/>
            <a:ext cx="3061160" cy="933104"/>
            <a:chOff x="0" y="0"/>
            <a:chExt cx="4081547" cy="1244139"/>
          </a:xfrm>
        </p:grpSpPr>
        <p:sp>
          <p:nvSpPr>
            <p:cNvPr id="45" name="Freeform 45"/>
            <p:cNvSpPr/>
            <p:nvPr/>
          </p:nvSpPr>
          <p:spPr>
            <a:xfrm>
              <a:off x="254" y="0"/>
              <a:ext cx="4081272" cy="1244092"/>
            </a:xfrm>
            <a:custGeom>
              <a:avLst/>
              <a:gdLst/>
              <a:ahLst/>
              <a:cxnLst/>
              <a:rect l="l" t="t" r="r" b="b"/>
              <a:pathLst>
                <a:path w="4081272" h="1244092">
                  <a:moveTo>
                    <a:pt x="1441577" y="0"/>
                  </a:moveTo>
                  <a:cubicBezTo>
                    <a:pt x="1795272" y="0"/>
                    <a:pt x="2137283" y="265176"/>
                    <a:pt x="2213991" y="611759"/>
                  </a:cubicBezTo>
                  <a:cubicBezTo>
                    <a:pt x="2334768" y="503174"/>
                    <a:pt x="2497455" y="443611"/>
                    <a:pt x="2659761" y="443611"/>
                  </a:cubicBezTo>
                  <a:cubicBezTo>
                    <a:pt x="2716022" y="443611"/>
                    <a:pt x="2772283" y="450850"/>
                    <a:pt x="2826766" y="465582"/>
                  </a:cubicBezTo>
                  <a:cubicBezTo>
                    <a:pt x="3037078" y="523875"/>
                    <a:pt x="3213735" y="694690"/>
                    <a:pt x="3279013" y="902589"/>
                  </a:cubicBezTo>
                  <a:cubicBezTo>
                    <a:pt x="3340481" y="867156"/>
                    <a:pt x="3410712" y="851154"/>
                    <a:pt x="3483991" y="851154"/>
                  </a:cubicBezTo>
                  <a:cubicBezTo>
                    <a:pt x="3725037" y="851154"/>
                    <a:pt x="3996817" y="1025017"/>
                    <a:pt x="4081272" y="1244092"/>
                  </a:cubicBezTo>
                  <a:lnTo>
                    <a:pt x="20955" y="1244092"/>
                  </a:lnTo>
                  <a:cubicBezTo>
                    <a:pt x="20955" y="1244092"/>
                    <a:pt x="0" y="1231138"/>
                    <a:pt x="20955" y="1189101"/>
                  </a:cubicBezTo>
                  <a:cubicBezTo>
                    <a:pt x="144526" y="948436"/>
                    <a:pt x="398653" y="774192"/>
                    <a:pt x="669671" y="770890"/>
                  </a:cubicBezTo>
                  <a:cubicBezTo>
                    <a:pt x="674370" y="391922"/>
                    <a:pt x="993394" y="42291"/>
                    <a:pt x="1371092" y="3683"/>
                  </a:cubicBezTo>
                  <a:cubicBezTo>
                    <a:pt x="1394587" y="1143"/>
                    <a:pt x="1418082" y="0"/>
                    <a:pt x="1441704" y="0"/>
                  </a:cubicBezTo>
                  <a:close/>
                </a:path>
              </a:pathLst>
            </a:custGeom>
            <a:solidFill>
              <a:srgbClr val="FFF6E8"/>
            </a:solidFill>
          </p:spPr>
        </p:sp>
      </p:grpSp>
      <p:grpSp>
        <p:nvGrpSpPr>
          <p:cNvPr id="46" name="Group 46"/>
          <p:cNvGrpSpPr/>
          <p:nvPr/>
        </p:nvGrpSpPr>
        <p:grpSpPr>
          <a:xfrm>
            <a:off x="522101" y="1815935"/>
            <a:ext cx="12537413" cy="6776407"/>
            <a:chOff x="0" y="0"/>
            <a:chExt cx="3302035" cy="1784733"/>
          </a:xfrm>
        </p:grpSpPr>
        <p:sp>
          <p:nvSpPr>
            <p:cNvPr id="47" name="Freeform 47"/>
            <p:cNvSpPr/>
            <p:nvPr/>
          </p:nvSpPr>
          <p:spPr>
            <a:xfrm>
              <a:off x="0" y="0"/>
              <a:ext cx="3302035" cy="1784733"/>
            </a:xfrm>
            <a:custGeom>
              <a:avLst/>
              <a:gdLst/>
              <a:ahLst/>
              <a:cxnLst/>
              <a:rect l="l" t="t" r="r" b="b"/>
              <a:pathLst>
                <a:path w="3302035" h="1784733">
                  <a:moveTo>
                    <a:pt x="31493" y="0"/>
                  </a:moveTo>
                  <a:lnTo>
                    <a:pt x="3270542" y="0"/>
                  </a:lnTo>
                  <a:cubicBezTo>
                    <a:pt x="3278894" y="0"/>
                    <a:pt x="3286905" y="3318"/>
                    <a:pt x="3292811" y="9224"/>
                  </a:cubicBezTo>
                  <a:cubicBezTo>
                    <a:pt x="3298717" y="15130"/>
                    <a:pt x="3302035" y="23140"/>
                    <a:pt x="3302035" y="31493"/>
                  </a:cubicBezTo>
                  <a:lnTo>
                    <a:pt x="3302035" y="1753240"/>
                  </a:lnTo>
                  <a:cubicBezTo>
                    <a:pt x="3302035" y="1761592"/>
                    <a:pt x="3298717" y="1769603"/>
                    <a:pt x="3292811" y="1775509"/>
                  </a:cubicBezTo>
                  <a:cubicBezTo>
                    <a:pt x="3286905" y="1781415"/>
                    <a:pt x="3278894" y="1784733"/>
                    <a:pt x="3270542" y="1784733"/>
                  </a:cubicBezTo>
                  <a:lnTo>
                    <a:pt x="31493" y="1784733"/>
                  </a:lnTo>
                  <a:cubicBezTo>
                    <a:pt x="23140" y="1784733"/>
                    <a:pt x="15130" y="1781415"/>
                    <a:pt x="9224" y="1775509"/>
                  </a:cubicBezTo>
                  <a:cubicBezTo>
                    <a:pt x="3318" y="1769603"/>
                    <a:pt x="0" y="1761592"/>
                    <a:pt x="0" y="1753240"/>
                  </a:cubicBezTo>
                  <a:lnTo>
                    <a:pt x="0" y="31493"/>
                  </a:lnTo>
                  <a:cubicBezTo>
                    <a:pt x="0" y="23140"/>
                    <a:pt x="3318" y="15130"/>
                    <a:pt x="9224" y="9224"/>
                  </a:cubicBezTo>
                  <a:cubicBezTo>
                    <a:pt x="15130" y="3318"/>
                    <a:pt x="23140" y="0"/>
                    <a:pt x="31493" y="0"/>
                  </a:cubicBezTo>
                  <a:close/>
                </a:path>
              </a:pathLst>
            </a:custGeom>
            <a:solidFill>
              <a:srgbClr val="275F8E"/>
            </a:solidFill>
          </p:spPr>
        </p:sp>
        <p:sp>
          <p:nvSpPr>
            <p:cNvPr id="48" name="TextBox 4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rot="-5400000">
            <a:off x="11740493" y="1743107"/>
            <a:ext cx="4870200" cy="6868974"/>
            <a:chOff x="0" y="0"/>
            <a:chExt cx="6493600" cy="9158632"/>
          </a:xfrm>
        </p:grpSpPr>
        <p:sp>
          <p:nvSpPr>
            <p:cNvPr id="50" name="Freeform 50"/>
            <p:cNvSpPr/>
            <p:nvPr/>
          </p:nvSpPr>
          <p:spPr>
            <a:xfrm>
              <a:off x="0" y="0"/>
              <a:ext cx="6493637" cy="9158612"/>
            </a:xfrm>
            <a:custGeom>
              <a:avLst/>
              <a:gdLst/>
              <a:ahLst/>
              <a:cxnLst/>
              <a:rect l="l" t="t" r="r" b="b"/>
              <a:pathLst>
                <a:path w="6493637" h="9158612">
                  <a:moveTo>
                    <a:pt x="0" y="367526"/>
                  </a:moveTo>
                  <a:cubicBezTo>
                    <a:pt x="0" y="164519"/>
                    <a:pt x="193802" y="0"/>
                    <a:pt x="432943" y="0"/>
                  </a:cubicBezTo>
                  <a:lnTo>
                    <a:pt x="6060694" y="0"/>
                  </a:lnTo>
                  <a:cubicBezTo>
                    <a:pt x="6299835" y="0"/>
                    <a:pt x="6493637" y="164519"/>
                    <a:pt x="6493637" y="367526"/>
                  </a:cubicBezTo>
                  <a:lnTo>
                    <a:pt x="6493637" y="8791086"/>
                  </a:lnTo>
                  <a:cubicBezTo>
                    <a:pt x="6493637" y="8994094"/>
                    <a:pt x="6299835" y="9158612"/>
                    <a:pt x="6060694" y="9158612"/>
                  </a:cubicBezTo>
                  <a:lnTo>
                    <a:pt x="432943" y="9158612"/>
                  </a:lnTo>
                  <a:cubicBezTo>
                    <a:pt x="193802" y="9158612"/>
                    <a:pt x="0" y="8994094"/>
                    <a:pt x="0" y="8791086"/>
                  </a:cubicBezTo>
                  <a:close/>
                </a:path>
              </a:pathLst>
            </a:custGeom>
            <a:solidFill>
              <a:srgbClr val="FFB300"/>
            </a:solidFill>
          </p:spPr>
        </p:sp>
      </p:grpSp>
      <p:pic>
        <p:nvPicPr>
          <p:cNvPr id="51" name="Picture 51"/>
          <p:cNvPicPr>
            <a:picLocks noChangeAspect="1"/>
          </p:cNvPicPr>
          <p:nvPr/>
        </p:nvPicPr>
        <p:blipFill>
          <a:blip r:embed="rId4"/>
          <a:srcRect l="26223" r="5912"/>
          <a:stretch>
            <a:fillRect/>
          </a:stretch>
        </p:blipFill>
        <p:spPr>
          <a:xfrm>
            <a:off x="11335362" y="2986646"/>
            <a:ext cx="5680461" cy="4353354"/>
          </a:xfrm>
          <a:prstGeom prst="rect">
            <a:avLst/>
          </a:prstGeom>
        </p:spPr>
      </p:pic>
      <p:sp>
        <p:nvSpPr>
          <p:cNvPr id="52" name="TextBox 52"/>
          <p:cNvSpPr txBox="1"/>
          <p:nvPr/>
        </p:nvSpPr>
        <p:spPr>
          <a:xfrm>
            <a:off x="1526826" y="368135"/>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Tunagrahita</a:t>
            </a:r>
          </a:p>
        </p:txBody>
      </p:sp>
      <p:sp>
        <p:nvSpPr>
          <p:cNvPr id="53" name="TextBox 53"/>
          <p:cNvSpPr txBox="1"/>
          <p:nvPr/>
        </p:nvSpPr>
        <p:spPr>
          <a:xfrm>
            <a:off x="977769" y="3254375"/>
            <a:ext cx="9335085" cy="3702050"/>
          </a:xfrm>
          <a:prstGeom prst="rect">
            <a:avLst/>
          </a:prstGeom>
        </p:spPr>
        <p:txBody>
          <a:bodyPr lIns="0" tIns="0" rIns="0" bIns="0" rtlCol="0" anchor="t">
            <a:spAutoFit/>
          </a:bodyPr>
          <a:lstStyle/>
          <a:p>
            <a:pPr algn="just">
              <a:lnSpc>
                <a:spcPts val="4899"/>
              </a:lnSpc>
            </a:pPr>
            <a:r>
              <a:rPr lang="en-US" sz="3499">
                <a:solidFill>
                  <a:srgbClr val="F9FCED"/>
                </a:solidFill>
                <a:latin typeface="Public Sans"/>
              </a:rPr>
              <a:t>Tunagrahita (retardasi mental) adalah anak yang secara nyata mengalami hambatan dan keterbelakangan perkembangan mental jauh dibawah rata-rata sedemikian rupa sehingga mengalami kesulitan dalam tugas-tugas akademik, komunikasi maupun sosial. </a:t>
            </a:r>
          </a:p>
        </p:txBody>
      </p:sp>
      <p:pic>
        <p:nvPicPr>
          <p:cNvPr id="54" name="Picture 54">
            <a:hlinkClick r:id="rId5" action="ppaction://hlinksldjump"/>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07489" y="8790639"/>
            <a:ext cx="1282652" cy="1282652"/>
          </a:xfrm>
          <a:prstGeom prst="rect">
            <a:avLst/>
          </a:prstGeom>
        </p:spPr>
      </p:pic>
      <p:pic>
        <p:nvPicPr>
          <p:cNvPr id="55" name="Picture 55">
            <a:hlinkClick r:id="rId8" action="ppaction://hlinksldjump"/>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245393" y="8776556"/>
            <a:ext cx="1282652" cy="1282652"/>
          </a:xfrm>
          <a:prstGeom prst="rect">
            <a:avLst/>
          </a:prstGeom>
        </p:spPr>
      </p:pic>
      <p:pic>
        <p:nvPicPr>
          <p:cNvPr id="56" name="Picture 56">
            <a:hlinkClick r:id="rId9" action="ppaction://hlinksldjump"/>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89447" y="241397"/>
            <a:ext cx="1259849" cy="125984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7898268" y="2560202"/>
            <a:ext cx="2917832" cy="889414"/>
            <a:chOff x="0" y="0"/>
            <a:chExt cx="3890443" cy="1185885"/>
          </a:xfrm>
        </p:grpSpPr>
        <p:sp>
          <p:nvSpPr>
            <p:cNvPr id="3" name="Freeform 3"/>
            <p:cNvSpPr/>
            <p:nvPr/>
          </p:nvSpPr>
          <p:spPr>
            <a:xfrm>
              <a:off x="127" y="-127"/>
              <a:ext cx="3890264" cy="1185926"/>
            </a:xfrm>
            <a:custGeom>
              <a:avLst/>
              <a:gdLst/>
              <a:ahLst/>
              <a:cxnLst/>
              <a:rect l="l" t="t" r="r" b="b"/>
              <a:pathLst>
                <a:path w="3890264" h="1185926">
                  <a:moveTo>
                    <a:pt x="1374267" y="127"/>
                  </a:moveTo>
                  <a:cubicBezTo>
                    <a:pt x="1711325" y="127"/>
                    <a:pt x="2037461" y="252857"/>
                    <a:pt x="2110486" y="583184"/>
                  </a:cubicBezTo>
                  <a:cubicBezTo>
                    <a:pt x="2225675" y="479679"/>
                    <a:pt x="2380615" y="422910"/>
                    <a:pt x="2535301" y="422910"/>
                  </a:cubicBezTo>
                  <a:cubicBezTo>
                    <a:pt x="2588895" y="422910"/>
                    <a:pt x="2642616" y="429768"/>
                    <a:pt x="2694432" y="443865"/>
                  </a:cubicBezTo>
                  <a:cubicBezTo>
                    <a:pt x="2894965" y="499491"/>
                    <a:pt x="3063240" y="662305"/>
                    <a:pt x="3125597" y="860425"/>
                  </a:cubicBezTo>
                  <a:cubicBezTo>
                    <a:pt x="3184271" y="826643"/>
                    <a:pt x="3251200" y="811403"/>
                    <a:pt x="3320923" y="811403"/>
                  </a:cubicBezTo>
                  <a:cubicBezTo>
                    <a:pt x="3550793" y="811403"/>
                    <a:pt x="3809746" y="977138"/>
                    <a:pt x="3890264" y="1185926"/>
                  </a:cubicBezTo>
                  <a:lnTo>
                    <a:pt x="20066" y="1185926"/>
                  </a:lnTo>
                  <a:cubicBezTo>
                    <a:pt x="20066" y="1185926"/>
                    <a:pt x="0" y="1173607"/>
                    <a:pt x="20066" y="1133602"/>
                  </a:cubicBezTo>
                  <a:cubicBezTo>
                    <a:pt x="137922" y="904113"/>
                    <a:pt x="380111" y="737997"/>
                    <a:pt x="638429" y="734822"/>
                  </a:cubicBezTo>
                  <a:cubicBezTo>
                    <a:pt x="642874" y="373634"/>
                    <a:pt x="947039" y="40386"/>
                    <a:pt x="1307084" y="3556"/>
                  </a:cubicBezTo>
                  <a:cubicBezTo>
                    <a:pt x="1329563" y="1143"/>
                    <a:pt x="1351915" y="0"/>
                    <a:pt x="1374394" y="0"/>
                  </a:cubicBezTo>
                  <a:close/>
                </a:path>
              </a:pathLst>
            </a:custGeom>
            <a:solidFill>
              <a:srgbClr val="FFF6E8"/>
            </a:solidFill>
          </p:spPr>
        </p:sp>
      </p:grpSp>
      <p:grpSp>
        <p:nvGrpSpPr>
          <p:cNvPr id="4" name="Group 4"/>
          <p:cNvGrpSpPr/>
          <p:nvPr/>
        </p:nvGrpSpPr>
        <p:grpSpPr>
          <a:xfrm>
            <a:off x="-861496" y="1581150"/>
            <a:ext cx="3757762" cy="1145406"/>
            <a:chOff x="0" y="0"/>
            <a:chExt cx="5010349" cy="1527208"/>
          </a:xfrm>
        </p:grpSpPr>
        <p:sp>
          <p:nvSpPr>
            <p:cNvPr id="5" name="Freeform 5"/>
            <p:cNvSpPr/>
            <p:nvPr/>
          </p:nvSpPr>
          <p:spPr>
            <a:xfrm>
              <a:off x="254" y="0"/>
              <a:ext cx="5009896" cy="1527175"/>
            </a:xfrm>
            <a:custGeom>
              <a:avLst/>
              <a:gdLst/>
              <a:ahLst/>
              <a:cxnLst/>
              <a:rect l="l" t="t" r="r" b="b"/>
              <a:pathLst>
                <a:path w="5009896" h="1527175">
                  <a:moveTo>
                    <a:pt x="1769745" y="0"/>
                  </a:moveTo>
                  <a:cubicBezTo>
                    <a:pt x="2203831" y="0"/>
                    <a:pt x="2623820" y="325501"/>
                    <a:pt x="2717800" y="750951"/>
                  </a:cubicBezTo>
                  <a:cubicBezTo>
                    <a:pt x="2866136" y="617728"/>
                    <a:pt x="3065780" y="544449"/>
                    <a:pt x="3264916" y="544449"/>
                  </a:cubicBezTo>
                  <a:cubicBezTo>
                    <a:pt x="3334004" y="544449"/>
                    <a:pt x="3403092" y="553339"/>
                    <a:pt x="3469894" y="571500"/>
                  </a:cubicBezTo>
                  <a:cubicBezTo>
                    <a:pt x="3728085" y="643128"/>
                    <a:pt x="3944874" y="852805"/>
                    <a:pt x="4025138" y="1107948"/>
                  </a:cubicBezTo>
                  <a:cubicBezTo>
                    <a:pt x="4100576" y="1064387"/>
                    <a:pt x="4186809" y="1044829"/>
                    <a:pt x="4276725" y="1044829"/>
                  </a:cubicBezTo>
                  <a:cubicBezTo>
                    <a:pt x="4572635" y="1044829"/>
                    <a:pt x="4906137" y="1258316"/>
                    <a:pt x="5009896" y="1527175"/>
                  </a:cubicBezTo>
                  <a:lnTo>
                    <a:pt x="25781" y="1527175"/>
                  </a:lnTo>
                  <a:cubicBezTo>
                    <a:pt x="25781" y="1527175"/>
                    <a:pt x="0" y="1511300"/>
                    <a:pt x="25781" y="1459738"/>
                  </a:cubicBezTo>
                  <a:cubicBezTo>
                    <a:pt x="177546" y="1164209"/>
                    <a:pt x="489331" y="950341"/>
                    <a:pt x="822071" y="946277"/>
                  </a:cubicBezTo>
                  <a:cubicBezTo>
                    <a:pt x="827786" y="481203"/>
                    <a:pt x="1219454" y="51943"/>
                    <a:pt x="1683131" y="4572"/>
                  </a:cubicBezTo>
                  <a:cubicBezTo>
                    <a:pt x="1711960" y="1397"/>
                    <a:pt x="1740916" y="0"/>
                    <a:pt x="1769745" y="0"/>
                  </a:cubicBezTo>
                  <a:close/>
                </a:path>
              </a:pathLst>
            </a:custGeom>
            <a:solidFill>
              <a:srgbClr val="FFF6E8"/>
            </a:solidFill>
          </p:spPr>
        </p:sp>
      </p:grpSp>
      <p:grpSp>
        <p:nvGrpSpPr>
          <p:cNvPr id="6" name="Group 6"/>
          <p:cNvGrpSpPr/>
          <p:nvPr/>
        </p:nvGrpSpPr>
        <p:grpSpPr>
          <a:xfrm>
            <a:off x="-2692950" y="4647500"/>
            <a:ext cx="4588254" cy="3462994"/>
            <a:chOff x="0" y="0"/>
            <a:chExt cx="6117672" cy="4617325"/>
          </a:xfrm>
        </p:grpSpPr>
        <p:sp>
          <p:nvSpPr>
            <p:cNvPr id="7" name="Freeform 7"/>
            <p:cNvSpPr/>
            <p:nvPr/>
          </p:nvSpPr>
          <p:spPr>
            <a:xfrm>
              <a:off x="254" y="127"/>
              <a:ext cx="6117209" cy="4616958"/>
            </a:xfrm>
            <a:custGeom>
              <a:avLst/>
              <a:gdLst/>
              <a:ahLst/>
              <a:cxnLst/>
              <a:rect l="l" t="t" r="r" b="b"/>
              <a:pathLst>
                <a:path w="6117209" h="4616958">
                  <a:moveTo>
                    <a:pt x="3803269" y="0"/>
                  </a:moveTo>
                  <a:cubicBezTo>
                    <a:pt x="3323844" y="0"/>
                    <a:pt x="2903474" y="231902"/>
                    <a:pt x="2679065" y="575818"/>
                  </a:cubicBezTo>
                  <a:cubicBezTo>
                    <a:pt x="2461387" y="430530"/>
                    <a:pt x="2191004" y="343916"/>
                    <a:pt x="1897888" y="343916"/>
                  </a:cubicBezTo>
                  <a:cubicBezTo>
                    <a:pt x="1179830" y="343916"/>
                    <a:pt x="596265" y="863854"/>
                    <a:pt x="596265" y="1503680"/>
                  </a:cubicBezTo>
                  <a:cubicBezTo>
                    <a:pt x="596265" y="1709039"/>
                    <a:pt x="656336" y="1901317"/>
                    <a:pt x="762000" y="2068322"/>
                  </a:cubicBezTo>
                  <a:cubicBezTo>
                    <a:pt x="311658" y="2250313"/>
                    <a:pt x="0" y="2654427"/>
                    <a:pt x="0" y="3123565"/>
                  </a:cubicBezTo>
                  <a:cubicBezTo>
                    <a:pt x="0" y="3763137"/>
                    <a:pt x="581787" y="4281805"/>
                    <a:pt x="1299972" y="4281805"/>
                  </a:cubicBezTo>
                  <a:cubicBezTo>
                    <a:pt x="1845056" y="4281805"/>
                    <a:pt x="2311273" y="3983609"/>
                    <a:pt x="2505964" y="3560572"/>
                  </a:cubicBezTo>
                  <a:lnTo>
                    <a:pt x="3199257" y="4394073"/>
                  </a:lnTo>
                  <a:cubicBezTo>
                    <a:pt x="3222244" y="4249928"/>
                    <a:pt x="3240786" y="4100703"/>
                    <a:pt x="3238119" y="3954145"/>
                  </a:cubicBezTo>
                  <a:cubicBezTo>
                    <a:pt x="3393948" y="4099560"/>
                    <a:pt x="3582797" y="4218178"/>
                    <a:pt x="3794633" y="4298315"/>
                  </a:cubicBezTo>
                  <a:lnTo>
                    <a:pt x="4016375" y="4616958"/>
                  </a:lnTo>
                  <a:cubicBezTo>
                    <a:pt x="3999103" y="4527804"/>
                    <a:pt x="3980434" y="4439920"/>
                    <a:pt x="3957574" y="4351782"/>
                  </a:cubicBezTo>
                  <a:cubicBezTo>
                    <a:pt x="4113657" y="4394073"/>
                    <a:pt x="4277868" y="4416933"/>
                    <a:pt x="4448302" y="4416933"/>
                  </a:cubicBezTo>
                  <a:cubicBezTo>
                    <a:pt x="5370703" y="4416933"/>
                    <a:pt x="6117209" y="3751707"/>
                    <a:pt x="6117209" y="2929636"/>
                  </a:cubicBezTo>
                  <a:cubicBezTo>
                    <a:pt x="6117209" y="2292477"/>
                    <a:pt x="5666867" y="1748409"/>
                    <a:pt x="5033137" y="1536827"/>
                  </a:cubicBezTo>
                  <a:cubicBezTo>
                    <a:pt x="5078984" y="1418336"/>
                    <a:pt x="5104638" y="1290828"/>
                    <a:pt x="5104638" y="1158494"/>
                  </a:cubicBezTo>
                  <a:cubicBezTo>
                    <a:pt x="5104638" y="518668"/>
                    <a:pt x="4522724" y="0"/>
                    <a:pt x="3803269" y="0"/>
                  </a:cubicBezTo>
                  <a:close/>
                </a:path>
              </a:pathLst>
            </a:custGeom>
            <a:solidFill>
              <a:srgbClr val="11734C"/>
            </a:solidFill>
          </p:spPr>
        </p:sp>
      </p:grpSp>
      <p:grpSp>
        <p:nvGrpSpPr>
          <p:cNvPr id="8" name="Group 8"/>
          <p:cNvGrpSpPr/>
          <p:nvPr/>
        </p:nvGrpSpPr>
        <p:grpSpPr>
          <a:xfrm>
            <a:off x="16544514" y="4647476"/>
            <a:ext cx="4824866" cy="4087082"/>
            <a:chOff x="0" y="0"/>
            <a:chExt cx="6433155" cy="5449443"/>
          </a:xfrm>
        </p:grpSpPr>
        <p:sp>
          <p:nvSpPr>
            <p:cNvPr id="9" name="Freeform 9"/>
            <p:cNvSpPr/>
            <p:nvPr/>
          </p:nvSpPr>
          <p:spPr>
            <a:xfrm>
              <a:off x="254" y="0"/>
              <a:ext cx="6432931" cy="5449316"/>
            </a:xfrm>
            <a:custGeom>
              <a:avLst/>
              <a:gdLst/>
              <a:ahLst/>
              <a:cxnLst/>
              <a:rect l="l" t="t" r="r" b="b"/>
              <a:pathLst>
                <a:path w="6432931" h="5449316">
                  <a:moveTo>
                    <a:pt x="2432177" y="0"/>
                  </a:moveTo>
                  <a:cubicBezTo>
                    <a:pt x="1676908" y="0"/>
                    <a:pt x="1064768" y="612394"/>
                    <a:pt x="1064768" y="1367409"/>
                  </a:cubicBezTo>
                  <a:cubicBezTo>
                    <a:pt x="1064768" y="1525143"/>
                    <a:pt x="1090549" y="1674368"/>
                    <a:pt x="1139825" y="1815465"/>
                  </a:cubicBezTo>
                  <a:cubicBezTo>
                    <a:pt x="473710" y="2063877"/>
                    <a:pt x="0" y="2705989"/>
                    <a:pt x="0" y="3459734"/>
                  </a:cubicBezTo>
                  <a:cubicBezTo>
                    <a:pt x="0" y="4428109"/>
                    <a:pt x="784987" y="5213350"/>
                    <a:pt x="1753362" y="5213350"/>
                  </a:cubicBezTo>
                  <a:cubicBezTo>
                    <a:pt x="1933829" y="5213350"/>
                    <a:pt x="2107184" y="5186172"/>
                    <a:pt x="2271014" y="5136388"/>
                  </a:cubicBezTo>
                  <a:cubicBezTo>
                    <a:pt x="2246757" y="5240401"/>
                    <a:pt x="2225802" y="5345811"/>
                    <a:pt x="2209419" y="5449316"/>
                  </a:cubicBezTo>
                  <a:lnTo>
                    <a:pt x="2442464" y="5073269"/>
                  </a:lnTo>
                  <a:cubicBezTo>
                    <a:pt x="2663571" y="4978654"/>
                    <a:pt x="2862072" y="4840478"/>
                    <a:pt x="3025902" y="4667123"/>
                  </a:cubicBezTo>
                  <a:cubicBezTo>
                    <a:pt x="3024632" y="4840478"/>
                    <a:pt x="3042539" y="5016246"/>
                    <a:pt x="3068320" y="5187569"/>
                  </a:cubicBezTo>
                  <a:lnTo>
                    <a:pt x="3797808" y="4203827"/>
                  </a:lnTo>
                  <a:cubicBezTo>
                    <a:pt x="4000500" y="4703191"/>
                    <a:pt x="4491228" y="5054981"/>
                    <a:pt x="5063998" y="5054981"/>
                  </a:cubicBezTo>
                  <a:cubicBezTo>
                    <a:pt x="5820537" y="5054981"/>
                    <a:pt x="6432931" y="4443222"/>
                    <a:pt x="6432931" y="3686556"/>
                  </a:cubicBezTo>
                  <a:cubicBezTo>
                    <a:pt x="6432931" y="3134741"/>
                    <a:pt x="6103239" y="2657856"/>
                    <a:pt x="5631180" y="2441321"/>
                  </a:cubicBezTo>
                  <a:cubicBezTo>
                    <a:pt x="5740781" y="2244217"/>
                    <a:pt x="5804154" y="2017014"/>
                    <a:pt x="5804154" y="1774952"/>
                  </a:cubicBezTo>
                  <a:cubicBezTo>
                    <a:pt x="5804154" y="1019683"/>
                    <a:pt x="5191760" y="407543"/>
                    <a:pt x="4436999" y="407543"/>
                  </a:cubicBezTo>
                  <a:cubicBezTo>
                    <a:pt x="4128770" y="407543"/>
                    <a:pt x="3844290" y="510032"/>
                    <a:pt x="3615817" y="681355"/>
                  </a:cubicBezTo>
                  <a:cubicBezTo>
                    <a:pt x="3377819" y="274066"/>
                    <a:pt x="2937510" y="0"/>
                    <a:pt x="2432177" y="0"/>
                  </a:cubicBezTo>
                  <a:close/>
                </a:path>
              </a:pathLst>
            </a:custGeom>
            <a:solidFill>
              <a:srgbClr val="40A378"/>
            </a:solidFill>
          </p:spPr>
        </p:sp>
      </p:grpSp>
      <p:grpSp>
        <p:nvGrpSpPr>
          <p:cNvPr id="10" name="Group 10"/>
          <p:cNvGrpSpPr/>
          <p:nvPr/>
        </p:nvGrpSpPr>
        <p:grpSpPr>
          <a:xfrm>
            <a:off x="11334810" y="6646774"/>
            <a:ext cx="7126090" cy="2939414"/>
            <a:chOff x="0" y="0"/>
            <a:chExt cx="9501453" cy="3919219"/>
          </a:xfrm>
        </p:grpSpPr>
        <p:sp>
          <p:nvSpPr>
            <p:cNvPr id="11" name="Freeform 11"/>
            <p:cNvSpPr/>
            <p:nvPr/>
          </p:nvSpPr>
          <p:spPr>
            <a:xfrm>
              <a:off x="254" y="254"/>
              <a:ext cx="9501251" cy="3918712"/>
            </a:xfrm>
            <a:custGeom>
              <a:avLst/>
              <a:gdLst/>
              <a:ahLst/>
              <a:cxnLst/>
              <a:rect l="l" t="t" r="r" b="b"/>
              <a:pathLst>
                <a:path w="9501251" h="3918712">
                  <a:moveTo>
                    <a:pt x="7921752" y="0"/>
                  </a:moveTo>
                  <a:cubicBezTo>
                    <a:pt x="7855839" y="0"/>
                    <a:pt x="7920483" y="169418"/>
                    <a:pt x="7953502" y="245872"/>
                  </a:cubicBezTo>
                  <a:cubicBezTo>
                    <a:pt x="6890259" y="385318"/>
                    <a:pt x="5954522" y="587502"/>
                    <a:pt x="5137913" y="826770"/>
                  </a:cubicBezTo>
                  <a:cubicBezTo>
                    <a:pt x="5145532" y="765048"/>
                    <a:pt x="5148453" y="672211"/>
                    <a:pt x="5098543" y="661416"/>
                  </a:cubicBezTo>
                  <a:cubicBezTo>
                    <a:pt x="5096002" y="660781"/>
                    <a:pt x="5093335" y="660400"/>
                    <a:pt x="5090922" y="660400"/>
                  </a:cubicBezTo>
                  <a:cubicBezTo>
                    <a:pt x="5039869" y="660400"/>
                    <a:pt x="5038599" y="792607"/>
                    <a:pt x="5040122" y="855218"/>
                  </a:cubicBezTo>
                  <a:cubicBezTo>
                    <a:pt x="5035424" y="856615"/>
                    <a:pt x="5031106" y="858139"/>
                    <a:pt x="5028184" y="858139"/>
                  </a:cubicBezTo>
                  <a:cubicBezTo>
                    <a:pt x="4999228" y="807085"/>
                    <a:pt x="4934966" y="700024"/>
                    <a:pt x="4880610" y="700024"/>
                  </a:cubicBezTo>
                  <a:cubicBezTo>
                    <a:pt x="4878070" y="700024"/>
                    <a:pt x="4875403" y="700278"/>
                    <a:pt x="4872990" y="700786"/>
                  </a:cubicBezTo>
                  <a:cubicBezTo>
                    <a:pt x="4821937" y="711835"/>
                    <a:pt x="4890897" y="821182"/>
                    <a:pt x="4936109" y="886714"/>
                  </a:cubicBezTo>
                  <a:cubicBezTo>
                    <a:pt x="1216660" y="2027682"/>
                    <a:pt x="0" y="3918712"/>
                    <a:pt x="0" y="3918712"/>
                  </a:cubicBezTo>
                  <a:lnTo>
                    <a:pt x="9486265" y="3918712"/>
                  </a:lnTo>
                  <a:lnTo>
                    <a:pt x="9501251" y="95631"/>
                  </a:lnTo>
                  <a:cubicBezTo>
                    <a:pt x="9039607" y="125476"/>
                    <a:pt x="8598789" y="166497"/>
                    <a:pt x="8177911" y="217043"/>
                  </a:cubicBezTo>
                  <a:cubicBezTo>
                    <a:pt x="8202931" y="153162"/>
                    <a:pt x="8243824" y="32893"/>
                    <a:pt x="8186801" y="6985"/>
                  </a:cubicBezTo>
                  <a:cubicBezTo>
                    <a:pt x="8181848" y="4572"/>
                    <a:pt x="8176896" y="3683"/>
                    <a:pt x="8172070" y="3683"/>
                  </a:cubicBezTo>
                  <a:cubicBezTo>
                    <a:pt x="8111363" y="3683"/>
                    <a:pt x="8073009" y="179070"/>
                    <a:pt x="8063358" y="231140"/>
                  </a:cubicBezTo>
                  <a:cubicBezTo>
                    <a:pt x="8061833" y="231140"/>
                    <a:pt x="8060563" y="232283"/>
                    <a:pt x="8057261" y="232283"/>
                  </a:cubicBezTo>
                  <a:cubicBezTo>
                    <a:pt x="8045323" y="180467"/>
                    <a:pt x="7995412" y="127"/>
                    <a:pt x="7921752" y="127"/>
                  </a:cubicBezTo>
                  <a:close/>
                </a:path>
              </a:pathLst>
            </a:custGeom>
            <a:solidFill>
              <a:srgbClr val="0F6342"/>
            </a:solidFill>
          </p:spPr>
        </p:sp>
      </p:grpSp>
      <p:grpSp>
        <p:nvGrpSpPr>
          <p:cNvPr id="12" name="Group 12"/>
          <p:cNvGrpSpPr/>
          <p:nvPr/>
        </p:nvGrpSpPr>
        <p:grpSpPr>
          <a:xfrm>
            <a:off x="9238826" y="6896834"/>
            <a:ext cx="6837200" cy="2629962"/>
            <a:chOff x="0" y="0"/>
            <a:chExt cx="9116267" cy="3506616"/>
          </a:xfrm>
        </p:grpSpPr>
        <p:sp>
          <p:nvSpPr>
            <p:cNvPr id="13" name="Freeform 13"/>
            <p:cNvSpPr/>
            <p:nvPr/>
          </p:nvSpPr>
          <p:spPr>
            <a:xfrm>
              <a:off x="0" y="127"/>
              <a:ext cx="9116060" cy="3506470"/>
            </a:xfrm>
            <a:custGeom>
              <a:avLst/>
              <a:gdLst/>
              <a:ahLst/>
              <a:cxnLst/>
              <a:rect l="l" t="t" r="r" b="b"/>
              <a:pathLst>
                <a:path w="9116060" h="3506470">
                  <a:moveTo>
                    <a:pt x="1514602" y="0"/>
                  </a:moveTo>
                  <a:cubicBezTo>
                    <a:pt x="1443863" y="0"/>
                    <a:pt x="1395984" y="161671"/>
                    <a:pt x="1384046" y="207645"/>
                  </a:cubicBezTo>
                  <a:cubicBezTo>
                    <a:pt x="1382268" y="207645"/>
                    <a:pt x="1380744" y="206375"/>
                    <a:pt x="1379347" y="206375"/>
                  </a:cubicBezTo>
                  <a:cubicBezTo>
                    <a:pt x="1369568" y="160147"/>
                    <a:pt x="1332357" y="2413"/>
                    <a:pt x="1275080" y="2413"/>
                  </a:cubicBezTo>
                  <a:cubicBezTo>
                    <a:pt x="1271016" y="2413"/>
                    <a:pt x="1266444" y="3302"/>
                    <a:pt x="1261872" y="5207"/>
                  </a:cubicBezTo>
                  <a:cubicBezTo>
                    <a:pt x="1206373" y="29337"/>
                    <a:pt x="1243965" y="136525"/>
                    <a:pt x="1269619" y="193675"/>
                  </a:cubicBezTo>
                  <a:cubicBezTo>
                    <a:pt x="864870" y="148971"/>
                    <a:pt x="442214" y="112268"/>
                    <a:pt x="0" y="85344"/>
                  </a:cubicBezTo>
                  <a:lnTo>
                    <a:pt x="15113" y="3506470"/>
                  </a:lnTo>
                  <a:lnTo>
                    <a:pt x="9116060" y="3506470"/>
                  </a:lnTo>
                  <a:cubicBezTo>
                    <a:pt x="9116060" y="3506470"/>
                    <a:pt x="7819771" y="1627124"/>
                    <a:pt x="3784473" y="634492"/>
                  </a:cubicBezTo>
                  <a:cubicBezTo>
                    <a:pt x="3827907" y="575691"/>
                    <a:pt x="3882009" y="489331"/>
                    <a:pt x="3837051" y="481584"/>
                  </a:cubicBezTo>
                  <a:cubicBezTo>
                    <a:pt x="3834257" y="481076"/>
                    <a:pt x="3831590" y="480822"/>
                    <a:pt x="3828796" y="480822"/>
                  </a:cubicBezTo>
                  <a:cubicBezTo>
                    <a:pt x="3779774" y="480822"/>
                    <a:pt x="3722624" y="564261"/>
                    <a:pt x="3694303" y="612902"/>
                  </a:cubicBezTo>
                  <a:cubicBezTo>
                    <a:pt x="3688207" y="611632"/>
                    <a:pt x="3681984" y="610362"/>
                    <a:pt x="3676142" y="609092"/>
                  </a:cubicBezTo>
                  <a:cubicBezTo>
                    <a:pt x="3677666" y="549275"/>
                    <a:pt x="3673348" y="444119"/>
                    <a:pt x="3626866" y="444119"/>
                  </a:cubicBezTo>
                  <a:cubicBezTo>
                    <a:pt x="3624707" y="444119"/>
                    <a:pt x="3622548" y="444246"/>
                    <a:pt x="3620389" y="444627"/>
                  </a:cubicBezTo>
                  <a:cubicBezTo>
                    <a:pt x="3575177" y="454660"/>
                    <a:pt x="3575177" y="531241"/>
                    <a:pt x="3582797" y="586105"/>
                  </a:cubicBezTo>
                  <a:cubicBezTo>
                    <a:pt x="2949702" y="438150"/>
                    <a:pt x="2253234" y="313436"/>
                    <a:pt x="1484757" y="219202"/>
                  </a:cubicBezTo>
                  <a:cubicBezTo>
                    <a:pt x="1516126" y="151638"/>
                    <a:pt x="1577975" y="0"/>
                    <a:pt x="1514602" y="0"/>
                  </a:cubicBezTo>
                  <a:close/>
                </a:path>
              </a:pathLst>
            </a:custGeom>
            <a:solidFill>
              <a:srgbClr val="0F6342"/>
            </a:solidFill>
          </p:spPr>
        </p:sp>
      </p:grpSp>
      <p:grpSp>
        <p:nvGrpSpPr>
          <p:cNvPr id="14" name="Group 14"/>
          <p:cNvGrpSpPr/>
          <p:nvPr/>
        </p:nvGrpSpPr>
        <p:grpSpPr>
          <a:xfrm>
            <a:off x="2131750" y="6900778"/>
            <a:ext cx="7126032" cy="2452362"/>
            <a:chOff x="0" y="0"/>
            <a:chExt cx="9501376" cy="3269816"/>
          </a:xfrm>
        </p:grpSpPr>
        <p:sp>
          <p:nvSpPr>
            <p:cNvPr id="15" name="Freeform 15"/>
            <p:cNvSpPr/>
            <p:nvPr/>
          </p:nvSpPr>
          <p:spPr>
            <a:xfrm>
              <a:off x="254" y="127"/>
              <a:ext cx="9500870" cy="3269488"/>
            </a:xfrm>
            <a:custGeom>
              <a:avLst/>
              <a:gdLst/>
              <a:ahLst/>
              <a:cxnLst/>
              <a:rect l="l" t="t" r="r" b="b"/>
              <a:pathLst>
                <a:path w="9500870" h="3269488">
                  <a:moveTo>
                    <a:pt x="7921752" y="0"/>
                  </a:moveTo>
                  <a:cubicBezTo>
                    <a:pt x="7855585" y="0"/>
                    <a:pt x="7920228" y="141351"/>
                    <a:pt x="7951978" y="205105"/>
                  </a:cubicBezTo>
                  <a:cubicBezTo>
                    <a:pt x="6888481" y="321437"/>
                    <a:pt x="5954395" y="490220"/>
                    <a:pt x="5137912" y="689737"/>
                  </a:cubicBezTo>
                  <a:cubicBezTo>
                    <a:pt x="5145532" y="638302"/>
                    <a:pt x="5148326" y="560832"/>
                    <a:pt x="5098543" y="551815"/>
                  </a:cubicBezTo>
                  <a:cubicBezTo>
                    <a:pt x="5095749" y="551307"/>
                    <a:pt x="5093081" y="551053"/>
                    <a:pt x="5090795" y="551053"/>
                  </a:cubicBezTo>
                  <a:cubicBezTo>
                    <a:pt x="5039995" y="551053"/>
                    <a:pt x="5038725" y="661289"/>
                    <a:pt x="5039995" y="713613"/>
                  </a:cubicBezTo>
                  <a:cubicBezTo>
                    <a:pt x="5035296" y="714756"/>
                    <a:pt x="5030978" y="716026"/>
                    <a:pt x="5028057" y="716026"/>
                  </a:cubicBezTo>
                  <a:cubicBezTo>
                    <a:pt x="4999228" y="673354"/>
                    <a:pt x="4934966" y="584073"/>
                    <a:pt x="4880610" y="584073"/>
                  </a:cubicBezTo>
                  <a:cubicBezTo>
                    <a:pt x="4878070" y="584073"/>
                    <a:pt x="4875403" y="584200"/>
                    <a:pt x="4872990" y="584708"/>
                  </a:cubicBezTo>
                  <a:cubicBezTo>
                    <a:pt x="4821936" y="593852"/>
                    <a:pt x="4890897" y="685165"/>
                    <a:pt x="4936109" y="739902"/>
                  </a:cubicBezTo>
                  <a:cubicBezTo>
                    <a:pt x="1216660" y="1691767"/>
                    <a:pt x="0" y="3269488"/>
                    <a:pt x="0" y="3269488"/>
                  </a:cubicBezTo>
                  <a:lnTo>
                    <a:pt x="9486265" y="3269488"/>
                  </a:lnTo>
                  <a:lnTo>
                    <a:pt x="9500870" y="79883"/>
                  </a:lnTo>
                  <a:cubicBezTo>
                    <a:pt x="9039225" y="104775"/>
                    <a:pt x="8598408" y="139065"/>
                    <a:pt x="8177657" y="181102"/>
                  </a:cubicBezTo>
                  <a:cubicBezTo>
                    <a:pt x="8202930" y="127889"/>
                    <a:pt x="8243570" y="27432"/>
                    <a:pt x="8184769" y="5842"/>
                  </a:cubicBezTo>
                  <a:cubicBezTo>
                    <a:pt x="8180070" y="3937"/>
                    <a:pt x="8175244" y="3048"/>
                    <a:pt x="8170545" y="3048"/>
                  </a:cubicBezTo>
                  <a:cubicBezTo>
                    <a:pt x="8111109" y="3048"/>
                    <a:pt x="8072882" y="149352"/>
                    <a:pt x="8063103" y="192786"/>
                  </a:cubicBezTo>
                  <a:cubicBezTo>
                    <a:pt x="8061833" y="192786"/>
                    <a:pt x="8058531" y="193802"/>
                    <a:pt x="8057007" y="193802"/>
                  </a:cubicBezTo>
                  <a:cubicBezTo>
                    <a:pt x="8045196" y="150495"/>
                    <a:pt x="7995285" y="0"/>
                    <a:pt x="7921752" y="0"/>
                  </a:cubicBezTo>
                  <a:close/>
                </a:path>
              </a:pathLst>
            </a:custGeom>
            <a:solidFill>
              <a:srgbClr val="0F6342"/>
            </a:solidFill>
          </p:spPr>
        </p:sp>
      </p:grpSp>
      <p:grpSp>
        <p:nvGrpSpPr>
          <p:cNvPr id="16" name="Group 16"/>
          <p:cNvGrpSpPr/>
          <p:nvPr/>
        </p:nvGrpSpPr>
        <p:grpSpPr>
          <a:xfrm>
            <a:off x="-861500" y="6341052"/>
            <a:ext cx="6838334" cy="2734572"/>
            <a:chOff x="0" y="0"/>
            <a:chExt cx="9117779" cy="3646096"/>
          </a:xfrm>
        </p:grpSpPr>
        <p:sp>
          <p:nvSpPr>
            <p:cNvPr id="17" name="Freeform 17"/>
            <p:cNvSpPr/>
            <p:nvPr/>
          </p:nvSpPr>
          <p:spPr>
            <a:xfrm>
              <a:off x="254" y="127"/>
              <a:ext cx="9117584" cy="3645916"/>
            </a:xfrm>
            <a:custGeom>
              <a:avLst/>
              <a:gdLst/>
              <a:ahLst/>
              <a:cxnLst/>
              <a:rect l="l" t="t" r="r" b="b"/>
              <a:pathLst>
                <a:path w="9117584" h="3645916">
                  <a:moveTo>
                    <a:pt x="1515999" y="0"/>
                  </a:moveTo>
                  <a:cubicBezTo>
                    <a:pt x="1445133" y="0"/>
                    <a:pt x="1397127" y="168148"/>
                    <a:pt x="1385189" y="215900"/>
                  </a:cubicBezTo>
                  <a:cubicBezTo>
                    <a:pt x="1383411" y="215900"/>
                    <a:pt x="1381887" y="214630"/>
                    <a:pt x="1380617" y="214630"/>
                  </a:cubicBezTo>
                  <a:cubicBezTo>
                    <a:pt x="1370711" y="166497"/>
                    <a:pt x="1333500" y="2540"/>
                    <a:pt x="1276477" y="2540"/>
                  </a:cubicBezTo>
                  <a:cubicBezTo>
                    <a:pt x="1272159" y="2540"/>
                    <a:pt x="1267841" y="3429"/>
                    <a:pt x="1263269" y="5334"/>
                  </a:cubicBezTo>
                  <a:cubicBezTo>
                    <a:pt x="1207770" y="30480"/>
                    <a:pt x="1245108" y="141859"/>
                    <a:pt x="1270889" y="201295"/>
                  </a:cubicBezTo>
                  <a:cubicBezTo>
                    <a:pt x="866267" y="154813"/>
                    <a:pt x="443484" y="116713"/>
                    <a:pt x="0" y="88773"/>
                  </a:cubicBezTo>
                  <a:lnTo>
                    <a:pt x="15113" y="3645916"/>
                  </a:lnTo>
                  <a:lnTo>
                    <a:pt x="9117584" y="3645916"/>
                  </a:lnTo>
                  <a:cubicBezTo>
                    <a:pt x="9117584" y="3645916"/>
                    <a:pt x="7821295" y="1691767"/>
                    <a:pt x="3785997" y="659638"/>
                  </a:cubicBezTo>
                  <a:cubicBezTo>
                    <a:pt x="3829177" y="598551"/>
                    <a:pt x="3883533" y="508635"/>
                    <a:pt x="3838321" y="500634"/>
                  </a:cubicBezTo>
                  <a:cubicBezTo>
                    <a:pt x="3835781" y="500126"/>
                    <a:pt x="3832860" y="499872"/>
                    <a:pt x="3830320" y="499872"/>
                  </a:cubicBezTo>
                  <a:cubicBezTo>
                    <a:pt x="3781044" y="499872"/>
                    <a:pt x="3724148" y="586740"/>
                    <a:pt x="3695700" y="637159"/>
                  </a:cubicBezTo>
                  <a:cubicBezTo>
                    <a:pt x="3689604" y="635889"/>
                    <a:pt x="3683381" y="634492"/>
                    <a:pt x="3677793" y="633222"/>
                  </a:cubicBezTo>
                  <a:cubicBezTo>
                    <a:pt x="3679063" y="570992"/>
                    <a:pt x="3674999" y="461645"/>
                    <a:pt x="3628263" y="461645"/>
                  </a:cubicBezTo>
                  <a:cubicBezTo>
                    <a:pt x="3626104" y="461645"/>
                    <a:pt x="3623945" y="461772"/>
                    <a:pt x="3621786" y="462153"/>
                  </a:cubicBezTo>
                  <a:cubicBezTo>
                    <a:pt x="3575050" y="472567"/>
                    <a:pt x="3576574" y="552196"/>
                    <a:pt x="3584194" y="609346"/>
                  </a:cubicBezTo>
                  <a:cubicBezTo>
                    <a:pt x="2951099" y="455549"/>
                    <a:pt x="2253361" y="325882"/>
                    <a:pt x="1486154" y="227838"/>
                  </a:cubicBezTo>
                  <a:cubicBezTo>
                    <a:pt x="1517396" y="157734"/>
                    <a:pt x="1579118" y="0"/>
                    <a:pt x="1515999" y="0"/>
                  </a:cubicBezTo>
                  <a:close/>
                </a:path>
              </a:pathLst>
            </a:custGeom>
            <a:solidFill>
              <a:srgbClr val="0F6342"/>
            </a:solidFill>
          </p:spPr>
        </p:sp>
      </p:grpSp>
      <p:grpSp>
        <p:nvGrpSpPr>
          <p:cNvPr id="18" name="Group 18"/>
          <p:cNvGrpSpPr/>
          <p:nvPr/>
        </p:nvGrpSpPr>
        <p:grpSpPr>
          <a:xfrm>
            <a:off x="-182100" y="8734552"/>
            <a:ext cx="18643002" cy="1704076"/>
            <a:chOff x="0" y="0"/>
            <a:chExt cx="24857336" cy="2272101"/>
          </a:xfrm>
        </p:grpSpPr>
        <p:sp>
          <p:nvSpPr>
            <p:cNvPr id="19" name="Freeform 19"/>
            <p:cNvSpPr/>
            <p:nvPr/>
          </p:nvSpPr>
          <p:spPr>
            <a:xfrm>
              <a:off x="0" y="0"/>
              <a:ext cx="24857329" cy="2272157"/>
            </a:xfrm>
            <a:custGeom>
              <a:avLst/>
              <a:gdLst/>
              <a:ahLst/>
              <a:cxnLst/>
              <a:rect l="l" t="t" r="r" b="b"/>
              <a:pathLst>
                <a:path w="24857329" h="2272157">
                  <a:moveTo>
                    <a:pt x="12401804" y="0"/>
                  </a:moveTo>
                  <a:cubicBezTo>
                    <a:pt x="8726424" y="0"/>
                    <a:pt x="4478909" y="27813"/>
                    <a:pt x="6223" y="110998"/>
                  </a:cubicBezTo>
                  <a:cubicBezTo>
                    <a:pt x="0" y="111887"/>
                    <a:pt x="38481" y="1149985"/>
                    <a:pt x="39751" y="1420495"/>
                  </a:cubicBezTo>
                  <a:cubicBezTo>
                    <a:pt x="43053" y="1876425"/>
                    <a:pt x="49022" y="2272157"/>
                    <a:pt x="49022" y="2272157"/>
                  </a:cubicBezTo>
                  <a:lnTo>
                    <a:pt x="24857329" y="2272157"/>
                  </a:lnTo>
                  <a:lnTo>
                    <a:pt x="24815546" y="110998"/>
                  </a:lnTo>
                  <a:cubicBezTo>
                    <a:pt x="24815546" y="110998"/>
                    <a:pt x="19752690" y="0"/>
                    <a:pt x="12401803" y="0"/>
                  </a:cubicBezTo>
                  <a:close/>
                </a:path>
              </a:pathLst>
            </a:custGeom>
            <a:solidFill>
              <a:srgbClr val="168E5E"/>
            </a:solidFill>
          </p:spPr>
        </p:sp>
      </p:grpSp>
      <p:grpSp>
        <p:nvGrpSpPr>
          <p:cNvPr id="20" name="Group 20"/>
          <p:cNvGrpSpPr/>
          <p:nvPr/>
        </p:nvGrpSpPr>
        <p:grpSpPr>
          <a:xfrm>
            <a:off x="15825002" y="1196802"/>
            <a:ext cx="3389966" cy="1033294"/>
            <a:chOff x="0" y="0"/>
            <a:chExt cx="4519955" cy="1377725"/>
          </a:xfrm>
        </p:grpSpPr>
        <p:sp>
          <p:nvSpPr>
            <p:cNvPr id="21" name="Freeform 21"/>
            <p:cNvSpPr/>
            <p:nvPr/>
          </p:nvSpPr>
          <p:spPr>
            <a:xfrm>
              <a:off x="0" y="0"/>
              <a:ext cx="4519803" cy="1377696"/>
            </a:xfrm>
            <a:custGeom>
              <a:avLst/>
              <a:gdLst/>
              <a:ahLst/>
              <a:cxnLst/>
              <a:rect l="l" t="t" r="r" b="b"/>
              <a:pathLst>
                <a:path w="4519803" h="1377696">
                  <a:moveTo>
                    <a:pt x="2923159" y="0"/>
                  </a:moveTo>
                  <a:cubicBezTo>
                    <a:pt x="2531491" y="0"/>
                    <a:pt x="2152650" y="293624"/>
                    <a:pt x="2067814" y="677418"/>
                  </a:cubicBezTo>
                  <a:cubicBezTo>
                    <a:pt x="1934083" y="557276"/>
                    <a:pt x="1753870" y="491236"/>
                    <a:pt x="1574165" y="491236"/>
                  </a:cubicBezTo>
                  <a:cubicBezTo>
                    <a:pt x="1511808" y="491236"/>
                    <a:pt x="1449451" y="499237"/>
                    <a:pt x="1389253" y="515620"/>
                  </a:cubicBezTo>
                  <a:cubicBezTo>
                    <a:pt x="1156335" y="580136"/>
                    <a:pt x="960755" y="769366"/>
                    <a:pt x="888365" y="999490"/>
                  </a:cubicBezTo>
                  <a:cubicBezTo>
                    <a:pt x="820293" y="960247"/>
                    <a:pt x="742442" y="942594"/>
                    <a:pt x="661416" y="942594"/>
                  </a:cubicBezTo>
                  <a:cubicBezTo>
                    <a:pt x="394462" y="942594"/>
                    <a:pt x="93599" y="1135126"/>
                    <a:pt x="0" y="1377696"/>
                  </a:cubicBezTo>
                  <a:lnTo>
                    <a:pt x="4496562" y="1377696"/>
                  </a:lnTo>
                  <a:cubicBezTo>
                    <a:pt x="4496562" y="1377696"/>
                    <a:pt x="4519803" y="1363345"/>
                    <a:pt x="4496562" y="1316863"/>
                  </a:cubicBezTo>
                  <a:cubicBezTo>
                    <a:pt x="4359656" y="1050290"/>
                    <a:pt x="4078351" y="857250"/>
                    <a:pt x="3778123" y="853567"/>
                  </a:cubicBezTo>
                  <a:cubicBezTo>
                    <a:pt x="3772916" y="433959"/>
                    <a:pt x="3419602" y="46863"/>
                    <a:pt x="3001264" y="4064"/>
                  </a:cubicBezTo>
                  <a:cubicBezTo>
                    <a:pt x="2975229" y="1270"/>
                    <a:pt x="2949194" y="0"/>
                    <a:pt x="2923159" y="0"/>
                  </a:cubicBezTo>
                  <a:close/>
                </a:path>
              </a:pathLst>
            </a:custGeom>
            <a:solidFill>
              <a:srgbClr val="FFF6E8"/>
            </a:solidFill>
          </p:spPr>
        </p:sp>
      </p:grpSp>
      <p:grpSp>
        <p:nvGrpSpPr>
          <p:cNvPr id="22" name="Group 22"/>
          <p:cNvGrpSpPr/>
          <p:nvPr/>
        </p:nvGrpSpPr>
        <p:grpSpPr>
          <a:xfrm>
            <a:off x="970228" y="9037223"/>
            <a:ext cx="463014" cy="380158"/>
            <a:chOff x="0" y="0"/>
            <a:chExt cx="617353" cy="506877"/>
          </a:xfrm>
        </p:grpSpPr>
        <p:sp>
          <p:nvSpPr>
            <p:cNvPr id="23" name="Freeform 23"/>
            <p:cNvSpPr/>
            <p:nvPr/>
          </p:nvSpPr>
          <p:spPr>
            <a:xfrm>
              <a:off x="0" y="127"/>
              <a:ext cx="617220" cy="506603"/>
            </a:xfrm>
            <a:custGeom>
              <a:avLst/>
              <a:gdLst/>
              <a:ahLst/>
              <a:cxnLst/>
              <a:rect l="l" t="t" r="r" b="b"/>
              <a:pathLst>
                <a:path w="617220" h="506603">
                  <a:moveTo>
                    <a:pt x="150241" y="0"/>
                  </a:moveTo>
                  <a:lnTo>
                    <a:pt x="0" y="122047"/>
                  </a:lnTo>
                  <a:cubicBezTo>
                    <a:pt x="5080" y="128016"/>
                    <a:pt x="163322" y="506603"/>
                    <a:pt x="322707" y="506603"/>
                  </a:cubicBezTo>
                  <a:cubicBezTo>
                    <a:pt x="345313" y="506603"/>
                    <a:pt x="368046" y="498983"/>
                    <a:pt x="390271" y="481584"/>
                  </a:cubicBezTo>
                  <a:cubicBezTo>
                    <a:pt x="617220" y="302895"/>
                    <a:pt x="150241" y="0"/>
                    <a:pt x="150241" y="0"/>
                  </a:cubicBezTo>
                  <a:close/>
                </a:path>
              </a:pathLst>
            </a:custGeom>
            <a:solidFill>
              <a:srgbClr val="FFEDD7"/>
            </a:solidFill>
          </p:spPr>
        </p:sp>
      </p:grpSp>
      <p:grpSp>
        <p:nvGrpSpPr>
          <p:cNvPr id="24" name="Group 24"/>
          <p:cNvGrpSpPr/>
          <p:nvPr/>
        </p:nvGrpSpPr>
        <p:grpSpPr>
          <a:xfrm>
            <a:off x="940498" y="8637442"/>
            <a:ext cx="396121" cy="395633"/>
            <a:chOff x="0" y="0"/>
            <a:chExt cx="528161" cy="527511"/>
          </a:xfrm>
        </p:grpSpPr>
        <p:sp>
          <p:nvSpPr>
            <p:cNvPr id="25" name="Freeform 25"/>
            <p:cNvSpPr/>
            <p:nvPr/>
          </p:nvSpPr>
          <p:spPr>
            <a:xfrm>
              <a:off x="0" y="0"/>
              <a:ext cx="527939" cy="527431"/>
            </a:xfrm>
            <a:custGeom>
              <a:avLst/>
              <a:gdLst/>
              <a:ahLst/>
              <a:cxnLst/>
              <a:rect l="l" t="t" r="r" b="b"/>
              <a:pathLst>
                <a:path w="527939" h="527431">
                  <a:moveTo>
                    <a:pt x="250825" y="0"/>
                  </a:moveTo>
                  <a:cubicBezTo>
                    <a:pt x="49530" y="0"/>
                    <a:pt x="0" y="447040"/>
                    <a:pt x="0" y="447040"/>
                  </a:cubicBezTo>
                  <a:lnTo>
                    <a:pt x="176403" y="527431"/>
                  </a:lnTo>
                  <a:cubicBezTo>
                    <a:pt x="179832" y="519430"/>
                    <a:pt x="527939" y="113665"/>
                    <a:pt x="323469" y="17653"/>
                  </a:cubicBezTo>
                  <a:cubicBezTo>
                    <a:pt x="297307" y="5461"/>
                    <a:pt x="273050" y="0"/>
                    <a:pt x="250825" y="0"/>
                  </a:cubicBezTo>
                  <a:close/>
                </a:path>
              </a:pathLst>
            </a:custGeom>
            <a:solidFill>
              <a:srgbClr val="FFEDD7"/>
            </a:solidFill>
          </p:spPr>
        </p:sp>
      </p:grpSp>
      <p:grpSp>
        <p:nvGrpSpPr>
          <p:cNvPr id="26" name="Group 26"/>
          <p:cNvGrpSpPr/>
          <p:nvPr/>
        </p:nvGrpSpPr>
        <p:grpSpPr>
          <a:xfrm>
            <a:off x="537792" y="8971181"/>
            <a:ext cx="442666" cy="256972"/>
            <a:chOff x="0" y="0"/>
            <a:chExt cx="590221" cy="342629"/>
          </a:xfrm>
        </p:grpSpPr>
        <p:sp>
          <p:nvSpPr>
            <p:cNvPr id="27" name="Freeform 27"/>
            <p:cNvSpPr/>
            <p:nvPr/>
          </p:nvSpPr>
          <p:spPr>
            <a:xfrm>
              <a:off x="0" y="0"/>
              <a:ext cx="590296" cy="342519"/>
            </a:xfrm>
            <a:custGeom>
              <a:avLst/>
              <a:gdLst/>
              <a:ahLst/>
              <a:cxnLst/>
              <a:rect l="l" t="t" r="r" b="b"/>
              <a:pathLst>
                <a:path w="590296" h="342519">
                  <a:moveTo>
                    <a:pt x="542671" y="19304"/>
                  </a:moveTo>
                  <a:cubicBezTo>
                    <a:pt x="534797" y="21463"/>
                    <a:pt x="0" y="0"/>
                    <a:pt x="52197" y="220345"/>
                  </a:cubicBezTo>
                  <a:cubicBezTo>
                    <a:pt x="73787" y="311658"/>
                    <a:pt x="137541" y="342519"/>
                    <a:pt x="213995" y="342519"/>
                  </a:cubicBezTo>
                  <a:cubicBezTo>
                    <a:pt x="374142" y="342519"/>
                    <a:pt x="590296" y="206883"/>
                    <a:pt x="590296" y="206883"/>
                  </a:cubicBezTo>
                  <a:lnTo>
                    <a:pt x="542671" y="19304"/>
                  </a:lnTo>
                  <a:close/>
                </a:path>
              </a:pathLst>
            </a:custGeom>
            <a:solidFill>
              <a:srgbClr val="FFEDD7"/>
            </a:solidFill>
          </p:spPr>
        </p:sp>
      </p:grpSp>
      <p:grpSp>
        <p:nvGrpSpPr>
          <p:cNvPr id="28" name="Group 28"/>
          <p:cNvGrpSpPr/>
          <p:nvPr/>
        </p:nvGrpSpPr>
        <p:grpSpPr>
          <a:xfrm>
            <a:off x="980342" y="8778663"/>
            <a:ext cx="516626" cy="367974"/>
            <a:chOff x="0" y="0"/>
            <a:chExt cx="688835" cy="490633"/>
          </a:xfrm>
        </p:grpSpPr>
        <p:sp>
          <p:nvSpPr>
            <p:cNvPr id="29" name="Freeform 29"/>
            <p:cNvSpPr/>
            <p:nvPr/>
          </p:nvSpPr>
          <p:spPr>
            <a:xfrm>
              <a:off x="127" y="127"/>
              <a:ext cx="688594" cy="490601"/>
            </a:xfrm>
            <a:custGeom>
              <a:avLst/>
              <a:gdLst/>
              <a:ahLst/>
              <a:cxnLst/>
              <a:rect l="l" t="t" r="r" b="b"/>
              <a:pathLst>
                <a:path w="688594" h="490601">
                  <a:moveTo>
                    <a:pt x="475615" y="0"/>
                  </a:moveTo>
                  <a:cubicBezTo>
                    <a:pt x="338455" y="0"/>
                    <a:pt x="0" y="259842"/>
                    <a:pt x="0" y="259842"/>
                  </a:cubicBezTo>
                  <a:lnTo>
                    <a:pt x="37338" y="426212"/>
                  </a:lnTo>
                  <a:cubicBezTo>
                    <a:pt x="37338" y="426212"/>
                    <a:pt x="263271" y="490601"/>
                    <a:pt x="428752" y="490601"/>
                  </a:cubicBezTo>
                  <a:cubicBezTo>
                    <a:pt x="483616" y="490601"/>
                    <a:pt x="531876" y="483489"/>
                    <a:pt x="562991" y="464439"/>
                  </a:cubicBezTo>
                  <a:cubicBezTo>
                    <a:pt x="688594" y="389890"/>
                    <a:pt x="407035" y="259842"/>
                    <a:pt x="407035" y="259842"/>
                  </a:cubicBezTo>
                  <a:cubicBezTo>
                    <a:pt x="407035" y="259842"/>
                    <a:pt x="592201" y="130937"/>
                    <a:pt x="523367" y="21336"/>
                  </a:cubicBezTo>
                  <a:cubicBezTo>
                    <a:pt x="513715" y="6350"/>
                    <a:pt x="497205" y="0"/>
                    <a:pt x="475615" y="0"/>
                  </a:cubicBezTo>
                  <a:close/>
                </a:path>
              </a:pathLst>
            </a:custGeom>
            <a:solidFill>
              <a:srgbClr val="FFF9F2"/>
            </a:solidFill>
          </p:spPr>
        </p:sp>
      </p:grpSp>
      <p:grpSp>
        <p:nvGrpSpPr>
          <p:cNvPr id="30" name="Group 30"/>
          <p:cNvGrpSpPr/>
          <p:nvPr/>
        </p:nvGrpSpPr>
        <p:grpSpPr>
          <a:xfrm>
            <a:off x="568254" y="8656085"/>
            <a:ext cx="487748" cy="454118"/>
            <a:chOff x="0" y="0"/>
            <a:chExt cx="650331" cy="605491"/>
          </a:xfrm>
        </p:grpSpPr>
        <p:sp>
          <p:nvSpPr>
            <p:cNvPr id="31" name="Freeform 31"/>
            <p:cNvSpPr/>
            <p:nvPr/>
          </p:nvSpPr>
          <p:spPr>
            <a:xfrm>
              <a:off x="127" y="0"/>
              <a:ext cx="649986" cy="605536"/>
            </a:xfrm>
            <a:custGeom>
              <a:avLst/>
              <a:gdLst/>
              <a:ahLst/>
              <a:cxnLst/>
              <a:rect l="l" t="t" r="r" b="b"/>
              <a:pathLst>
                <a:path w="649986" h="605536">
                  <a:moveTo>
                    <a:pt x="401320" y="0"/>
                  </a:moveTo>
                  <a:cubicBezTo>
                    <a:pt x="315722" y="0"/>
                    <a:pt x="330200" y="244856"/>
                    <a:pt x="330200" y="244856"/>
                  </a:cubicBezTo>
                  <a:cubicBezTo>
                    <a:pt x="330200" y="244856"/>
                    <a:pt x="246634" y="201930"/>
                    <a:pt x="170307" y="201930"/>
                  </a:cubicBezTo>
                  <a:cubicBezTo>
                    <a:pt x="128270" y="201930"/>
                    <a:pt x="88392" y="214884"/>
                    <a:pt x="65659" y="254889"/>
                  </a:cubicBezTo>
                  <a:cubicBezTo>
                    <a:pt x="0" y="367919"/>
                    <a:pt x="521208" y="605536"/>
                    <a:pt x="521208" y="605536"/>
                  </a:cubicBezTo>
                  <a:lnTo>
                    <a:pt x="649986" y="494792"/>
                  </a:lnTo>
                  <a:cubicBezTo>
                    <a:pt x="649986" y="494792"/>
                    <a:pt x="562864" y="87884"/>
                    <a:pt x="437642" y="12065"/>
                  </a:cubicBezTo>
                  <a:cubicBezTo>
                    <a:pt x="423926" y="3683"/>
                    <a:pt x="411861" y="0"/>
                    <a:pt x="401320" y="0"/>
                  </a:cubicBezTo>
                  <a:close/>
                </a:path>
              </a:pathLst>
            </a:custGeom>
            <a:solidFill>
              <a:srgbClr val="FFF9F2"/>
            </a:solidFill>
          </p:spPr>
        </p:sp>
      </p:grpSp>
      <p:grpSp>
        <p:nvGrpSpPr>
          <p:cNvPr id="32" name="Group 32"/>
          <p:cNvGrpSpPr/>
          <p:nvPr/>
        </p:nvGrpSpPr>
        <p:grpSpPr>
          <a:xfrm>
            <a:off x="664513" y="9052576"/>
            <a:ext cx="391491" cy="474224"/>
            <a:chOff x="0" y="0"/>
            <a:chExt cx="521988" cy="632298"/>
          </a:xfrm>
        </p:grpSpPr>
        <p:sp>
          <p:nvSpPr>
            <p:cNvPr id="33" name="Freeform 33"/>
            <p:cNvSpPr/>
            <p:nvPr/>
          </p:nvSpPr>
          <p:spPr>
            <a:xfrm>
              <a:off x="0" y="0"/>
              <a:ext cx="521843" cy="632079"/>
            </a:xfrm>
            <a:custGeom>
              <a:avLst/>
              <a:gdLst/>
              <a:ahLst/>
              <a:cxnLst/>
              <a:rect l="l" t="t" r="r" b="b"/>
              <a:pathLst>
                <a:path w="521843" h="632079">
                  <a:moveTo>
                    <a:pt x="369062" y="0"/>
                  </a:moveTo>
                  <a:cubicBezTo>
                    <a:pt x="369062" y="0"/>
                    <a:pt x="27813" y="238506"/>
                    <a:pt x="7493" y="383032"/>
                  </a:cubicBezTo>
                  <a:cubicBezTo>
                    <a:pt x="0" y="433324"/>
                    <a:pt x="28448" y="449580"/>
                    <a:pt x="68707" y="449580"/>
                  </a:cubicBezTo>
                  <a:cubicBezTo>
                    <a:pt x="145034" y="449580"/>
                    <a:pt x="264160" y="391033"/>
                    <a:pt x="264160" y="391033"/>
                  </a:cubicBezTo>
                  <a:cubicBezTo>
                    <a:pt x="264160" y="391033"/>
                    <a:pt x="246888" y="616204"/>
                    <a:pt x="375920" y="631952"/>
                  </a:cubicBezTo>
                  <a:cubicBezTo>
                    <a:pt x="377571" y="632079"/>
                    <a:pt x="379349" y="632079"/>
                    <a:pt x="381127" y="632079"/>
                  </a:cubicBezTo>
                  <a:cubicBezTo>
                    <a:pt x="505206" y="632079"/>
                    <a:pt x="521843" y="74549"/>
                    <a:pt x="521843" y="74549"/>
                  </a:cubicBezTo>
                  <a:lnTo>
                    <a:pt x="369062" y="0"/>
                  </a:lnTo>
                  <a:close/>
                </a:path>
              </a:pathLst>
            </a:custGeom>
            <a:solidFill>
              <a:srgbClr val="FFF9F2"/>
            </a:solidFill>
          </p:spPr>
        </p:sp>
      </p:grpSp>
      <p:grpSp>
        <p:nvGrpSpPr>
          <p:cNvPr id="34" name="Group 34"/>
          <p:cNvGrpSpPr/>
          <p:nvPr/>
        </p:nvGrpSpPr>
        <p:grpSpPr>
          <a:xfrm>
            <a:off x="882011" y="8922686"/>
            <a:ext cx="258800" cy="258800"/>
            <a:chOff x="0" y="0"/>
            <a:chExt cx="345067" cy="345067"/>
          </a:xfrm>
        </p:grpSpPr>
        <p:sp>
          <p:nvSpPr>
            <p:cNvPr id="35" name="Freeform 35"/>
            <p:cNvSpPr/>
            <p:nvPr/>
          </p:nvSpPr>
          <p:spPr>
            <a:xfrm>
              <a:off x="127" y="127"/>
              <a:ext cx="344932" cy="344805"/>
            </a:xfrm>
            <a:custGeom>
              <a:avLst/>
              <a:gdLst/>
              <a:ahLst/>
              <a:cxnLst/>
              <a:rect l="l" t="t" r="r" b="b"/>
              <a:pathLst>
                <a:path w="344932" h="344805">
                  <a:moveTo>
                    <a:pt x="171704" y="0"/>
                  </a:moveTo>
                  <a:cubicBezTo>
                    <a:pt x="76835" y="0"/>
                    <a:pt x="0" y="78232"/>
                    <a:pt x="0" y="173101"/>
                  </a:cubicBezTo>
                  <a:cubicBezTo>
                    <a:pt x="0" y="268097"/>
                    <a:pt x="76835" y="344805"/>
                    <a:pt x="171704" y="344805"/>
                  </a:cubicBezTo>
                  <a:cubicBezTo>
                    <a:pt x="266700" y="344805"/>
                    <a:pt x="344932" y="268097"/>
                    <a:pt x="344932" y="173101"/>
                  </a:cubicBezTo>
                  <a:cubicBezTo>
                    <a:pt x="344932" y="78232"/>
                    <a:pt x="266827" y="0"/>
                    <a:pt x="171704" y="0"/>
                  </a:cubicBezTo>
                  <a:close/>
                </a:path>
              </a:pathLst>
            </a:custGeom>
            <a:solidFill>
              <a:srgbClr val="FFB300"/>
            </a:solidFill>
          </p:spPr>
        </p:sp>
      </p:grpSp>
      <p:grpSp>
        <p:nvGrpSpPr>
          <p:cNvPr id="36" name="Group 36"/>
          <p:cNvGrpSpPr/>
          <p:nvPr/>
        </p:nvGrpSpPr>
        <p:grpSpPr>
          <a:xfrm>
            <a:off x="16908813" y="9053783"/>
            <a:ext cx="596325" cy="489612"/>
            <a:chOff x="0" y="0"/>
            <a:chExt cx="795100" cy="652816"/>
          </a:xfrm>
        </p:grpSpPr>
        <p:sp>
          <p:nvSpPr>
            <p:cNvPr id="37" name="Freeform 37"/>
            <p:cNvSpPr/>
            <p:nvPr/>
          </p:nvSpPr>
          <p:spPr>
            <a:xfrm>
              <a:off x="0" y="254"/>
              <a:ext cx="794893" cy="652399"/>
            </a:xfrm>
            <a:custGeom>
              <a:avLst/>
              <a:gdLst/>
              <a:ahLst/>
              <a:cxnLst/>
              <a:rect l="l" t="t" r="r" b="b"/>
              <a:pathLst>
                <a:path w="794893" h="652399">
                  <a:moveTo>
                    <a:pt x="193548" y="0"/>
                  </a:moveTo>
                  <a:lnTo>
                    <a:pt x="0" y="157099"/>
                  </a:lnTo>
                  <a:cubicBezTo>
                    <a:pt x="6477" y="164846"/>
                    <a:pt x="210312" y="652399"/>
                    <a:pt x="415544" y="652399"/>
                  </a:cubicBezTo>
                  <a:cubicBezTo>
                    <a:pt x="444627" y="652399"/>
                    <a:pt x="473964" y="642620"/>
                    <a:pt x="502539" y="620141"/>
                  </a:cubicBezTo>
                  <a:cubicBezTo>
                    <a:pt x="794893" y="390017"/>
                    <a:pt x="193548" y="0"/>
                    <a:pt x="193548" y="0"/>
                  </a:cubicBezTo>
                  <a:close/>
                </a:path>
              </a:pathLst>
            </a:custGeom>
            <a:solidFill>
              <a:srgbClr val="FFEDD7"/>
            </a:solidFill>
          </p:spPr>
        </p:sp>
      </p:grpSp>
      <p:grpSp>
        <p:nvGrpSpPr>
          <p:cNvPr id="38" name="Group 38"/>
          <p:cNvGrpSpPr/>
          <p:nvPr/>
        </p:nvGrpSpPr>
        <p:grpSpPr>
          <a:xfrm>
            <a:off x="16870522" y="8538898"/>
            <a:ext cx="510171" cy="509543"/>
            <a:chOff x="0" y="0"/>
            <a:chExt cx="680228" cy="679391"/>
          </a:xfrm>
        </p:grpSpPr>
        <p:sp>
          <p:nvSpPr>
            <p:cNvPr id="39" name="Freeform 39"/>
            <p:cNvSpPr/>
            <p:nvPr/>
          </p:nvSpPr>
          <p:spPr>
            <a:xfrm>
              <a:off x="0" y="0"/>
              <a:ext cx="679958" cy="679450"/>
            </a:xfrm>
            <a:custGeom>
              <a:avLst/>
              <a:gdLst/>
              <a:ahLst/>
              <a:cxnLst/>
              <a:rect l="l" t="t" r="r" b="b"/>
              <a:pathLst>
                <a:path w="679958" h="679450">
                  <a:moveTo>
                    <a:pt x="323088" y="0"/>
                  </a:moveTo>
                  <a:cubicBezTo>
                    <a:pt x="63754" y="0"/>
                    <a:pt x="0" y="575818"/>
                    <a:pt x="0" y="575818"/>
                  </a:cubicBezTo>
                  <a:lnTo>
                    <a:pt x="227203" y="679450"/>
                  </a:lnTo>
                  <a:cubicBezTo>
                    <a:pt x="231648" y="669163"/>
                    <a:pt x="679958" y="146558"/>
                    <a:pt x="416560" y="22860"/>
                  </a:cubicBezTo>
                  <a:cubicBezTo>
                    <a:pt x="382905" y="7112"/>
                    <a:pt x="351663" y="0"/>
                    <a:pt x="323088" y="0"/>
                  </a:cubicBezTo>
                  <a:close/>
                </a:path>
              </a:pathLst>
            </a:custGeom>
            <a:solidFill>
              <a:srgbClr val="FFEDD7"/>
            </a:solidFill>
          </p:spPr>
        </p:sp>
      </p:grpSp>
      <p:grpSp>
        <p:nvGrpSpPr>
          <p:cNvPr id="40" name="Group 40"/>
          <p:cNvGrpSpPr/>
          <p:nvPr/>
        </p:nvGrpSpPr>
        <p:grpSpPr>
          <a:xfrm>
            <a:off x="16351870" y="8968726"/>
            <a:ext cx="570117" cy="330959"/>
            <a:chOff x="0" y="0"/>
            <a:chExt cx="760156" cy="441279"/>
          </a:xfrm>
        </p:grpSpPr>
        <p:sp>
          <p:nvSpPr>
            <p:cNvPr id="41" name="Freeform 41"/>
            <p:cNvSpPr/>
            <p:nvPr/>
          </p:nvSpPr>
          <p:spPr>
            <a:xfrm>
              <a:off x="0" y="0"/>
              <a:ext cx="760222" cy="441071"/>
            </a:xfrm>
            <a:custGeom>
              <a:avLst/>
              <a:gdLst/>
              <a:ahLst/>
              <a:cxnLst/>
              <a:rect l="l" t="t" r="r" b="b"/>
              <a:pathLst>
                <a:path w="760222" h="441071">
                  <a:moveTo>
                    <a:pt x="698881" y="24892"/>
                  </a:moveTo>
                  <a:cubicBezTo>
                    <a:pt x="688848" y="27559"/>
                    <a:pt x="0" y="0"/>
                    <a:pt x="67183" y="283718"/>
                  </a:cubicBezTo>
                  <a:cubicBezTo>
                    <a:pt x="94996" y="401320"/>
                    <a:pt x="177038" y="441071"/>
                    <a:pt x="275590" y="441071"/>
                  </a:cubicBezTo>
                  <a:cubicBezTo>
                    <a:pt x="481838" y="441071"/>
                    <a:pt x="760222" y="266319"/>
                    <a:pt x="760222" y="266319"/>
                  </a:cubicBezTo>
                  <a:lnTo>
                    <a:pt x="698881" y="24892"/>
                  </a:lnTo>
                  <a:close/>
                </a:path>
              </a:pathLst>
            </a:custGeom>
            <a:solidFill>
              <a:srgbClr val="FFEDD7"/>
            </a:solidFill>
          </p:spPr>
        </p:sp>
      </p:grpSp>
      <p:grpSp>
        <p:nvGrpSpPr>
          <p:cNvPr id="42" name="Group 42"/>
          <p:cNvGrpSpPr/>
          <p:nvPr/>
        </p:nvGrpSpPr>
        <p:grpSpPr>
          <a:xfrm>
            <a:off x="16921838" y="8720779"/>
            <a:ext cx="665372" cy="473921"/>
            <a:chOff x="0" y="0"/>
            <a:chExt cx="887163" cy="631894"/>
          </a:xfrm>
        </p:grpSpPr>
        <p:sp>
          <p:nvSpPr>
            <p:cNvPr id="43" name="Freeform 43"/>
            <p:cNvSpPr/>
            <p:nvPr/>
          </p:nvSpPr>
          <p:spPr>
            <a:xfrm>
              <a:off x="254" y="254"/>
              <a:ext cx="886841" cy="631571"/>
            </a:xfrm>
            <a:custGeom>
              <a:avLst/>
              <a:gdLst/>
              <a:ahLst/>
              <a:cxnLst/>
              <a:rect l="l" t="t" r="r" b="b"/>
              <a:pathLst>
                <a:path w="886841" h="631571">
                  <a:moveTo>
                    <a:pt x="612394" y="0"/>
                  </a:moveTo>
                  <a:cubicBezTo>
                    <a:pt x="435737" y="0"/>
                    <a:pt x="0" y="334518"/>
                    <a:pt x="0" y="334518"/>
                  </a:cubicBezTo>
                  <a:lnTo>
                    <a:pt x="48133" y="548767"/>
                  </a:lnTo>
                  <a:cubicBezTo>
                    <a:pt x="48133" y="548767"/>
                    <a:pt x="339217" y="631571"/>
                    <a:pt x="552196" y="631571"/>
                  </a:cubicBezTo>
                  <a:cubicBezTo>
                    <a:pt x="622935" y="631571"/>
                    <a:pt x="685038" y="622427"/>
                    <a:pt x="725043" y="597916"/>
                  </a:cubicBezTo>
                  <a:cubicBezTo>
                    <a:pt x="886841" y="501904"/>
                    <a:pt x="524129" y="334518"/>
                    <a:pt x="524129" y="334518"/>
                  </a:cubicBezTo>
                  <a:cubicBezTo>
                    <a:pt x="524129" y="334518"/>
                    <a:pt x="762635" y="168656"/>
                    <a:pt x="673862" y="27305"/>
                  </a:cubicBezTo>
                  <a:cubicBezTo>
                    <a:pt x="661543" y="8128"/>
                    <a:pt x="640207" y="0"/>
                    <a:pt x="612394" y="0"/>
                  </a:cubicBezTo>
                  <a:close/>
                </a:path>
              </a:pathLst>
            </a:custGeom>
            <a:solidFill>
              <a:srgbClr val="FFF9F2"/>
            </a:solidFill>
          </p:spPr>
        </p:sp>
      </p:grpSp>
      <p:grpSp>
        <p:nvGrpSpPr>
          <p:cNvPr id="44" name="Group 44"/>
          <p:cNvGrpSpPr/>
          <p:nvPr/>
        </p:nvGrpSpPr>
        <p:grpSpPr>
          <a:xfrm>
            <a:off x="16391103" y="8562908"/>
            <a:ext cx="628180" cy="584867"/>
            <a:chOff x="0" y="0"/>
            <a:chExt cx="837573" cy="779823"/>
          </a:xfrm>
        </p:grpSpPr>
        <p:sp>
          <p:nvSpPr>
            <p:cNvPr id="45" name="Freeform 45"/>
            <p:cNvSpPr/>
            <p:nvPr/>
          </p:nvSpPr>
          <p:spPr>
            <a:xfrm>
              <a:off x="254" y="0"/>
              <a:ext cx="837057" cy="779780"/>
            </a:xfrm>
            <a:custGeom>
              <a:avLst/>
              <a:gdLst/>
              <a:ahLst/>
              <a:cxnLst/>
              <a:rect l="l" t="t" r="r" b="b"/>
              <a:pathLst>
                <a:path w="837057" h="779780">
                  <a:moveTo>
                    <a:pt x="516763" y="0"/>
                  </a:moveTo>
                  <a:cubicBezTo>
                    <a:pt x="406527" y="0"/>
                    <a:pt x="425069" y="315341"/>
                    <a:pt x="425069" y="315341"/>
                  </a:cubicBezTo>
                  <a:cubicBezTo>
                    <a:pt x="425069" y="315341"/>
                    <a:pt x="317500" y="260096"/>
                    <a:pt x="219202" y="260096"/>
                  </a:cubicBezTo>
                  <a:cubicBezTo>
                    <a:pt x="164973" y="260096"/>
                    <a:pt x="113792" y="276860"/>
                    <a:pt x="84455" y="328295"/>
                  </a:cubicBezTo>
                  <a:cubicBezTo>
                    <a:pt x="0" y="473964"/>
                    <a:pt x="671195" y="779780"/>
                    <a:pt x="671195" y="779780"/>
                  </a:cubicBezTo>
                  <a:lnTo>
                    <a:pt x="837057" y="637159"/>
                  </a:lnTo>
                  <a:cubicBezTo>
                    <a:pt x="837057" y="637159"/>
                    <a:pt x="724916" y="113030"/>
                    <a:pt x="563626" y="15494"/>
                  </a:cubicBezTo>
                  <a:cubicBezTo>
                    <a:pt x="545846" y="4826"/>
                    <a:pt x="530352" y="0"/>
                    <a:pt x="516763" y="0"/>
                  </a:cubicBezTo>
                  <a:close/>
                </a:path>
              </a:pathLst>
            </a:custGeom>
            <a:solidFill>
              <a:srgbClr val="FFF9F2"/>
            </a:solidFill>
          </p:spPr>
        </p:sp>
      </p:grpSp>
      <p:grpSp>
        <p:nvGrpSpPr>
          <p:cNvPr id="46" name="Group 46"/>
          <p:cNvGrpSpPr/>
          <p:nvPr/>
        </p:nvGrpSpPr>
        <p:grpSpPr>
          <a:xfrm>
            <a:off x="16515077" y="9073557"/>
            <a:ext cx="504208" cy="610761"/>
            <a:chOff x="0" y="0"/>
            <a:chExt cx="672277" cy="814348"/>
          </a:xfrm>
        </p:grpSpPr>
        <p:sp>
          <p:nvSpPr>
            <p:cNvPr id="47" name="Freeform 47"/>
            <p:cNvSpPr/>
            <p:nvPr/>
          </p:nvSpPr>
          <p:spPr>
            <a:xfrm>
              <a:off x="0" y="0"/>
              <a:ext cx="672084" cy="814197"/>
            </a:xfrm>
            <a:custGeom>
              <a:avLst/>
              <a:gdLst/>
              <a:ahLst/>
              <a:cxnLst/>
              <a:rect l="l" t="t" r="r" b="b"/>
              <a:pathLst>
                <a:path w="672084" h="814197">
                  <a:moveTo>
                    <a:pt x="475361" y="0"/>
                  </a:moveTo>
                  <a:cubicBezTo>
                    <a:pt x="475361" y="0"/>
                    <a:pt x="35814" y="307213"/>
                    <a:pt x="9652" y="493395"/>
                  </a:cubicBezTo>
                  <a:cubicBezTo>
                    <a:pt x="0" y="558038"/>
                    <a:pt x="36576" y="578993"/>
                    <a:pt x="88519" y="578993"/>
                  </a:cubicBezTo>
                  <a:cubicBezTo>
                    <a:pt x="186817" y="578993"/>
                    <a:pt x="340233" y="503682"/>
                    <a:pt x="340233" y="503682"/>
                  </a:cubicBezTo>
                  <a:cubicBezTo>
                    <a:pt x="340233" y="503682"/>
                    <a:pt x="318008" y="793623"/>
                    <a:pt x="484124" y="813943"/>
                  </a:cubicBezTo>
                  <a:cubicBezTo>
                    <a:pt x="486156" y="814197"/>
                    <a:pt x="488569" y="814197"/>
                    <a:pt x="490855" y="814197"/>
                  </a:cubicBezTo>
                  <a:cubicBezTo>
                    <a:pt x="650748" y="814197"/>
                    <a:pt x="672084" y="96139"/>
                    <a:pt x="672084" y="96139"/>
                  </a:cubicBezTo>
                  <a:lnTo>
                    <a:pt x="475361" y="0"/>
                  </a:lnTo>
                  <a:close/>
                </a:path>
              </a:pathLst>
            </a:custGeom>
            <a:solidFill>
              <a:srgbClr val="FFF9F2"/>
            </a:solidFill>
          </p:spPr>
        </p:sp>
      </p:grpSp>
      <p:grpSp>
        <p:nvGrpSpPr>
          <p:cNvPr id="48" name="Group 48"/>
          <p:cNvGrpSpPr/>
          <p:nvPr/>
        </p:nvGrpSpPr>
        <p:grpSpPr>
          <a:xfrm>
            <a:off x="16795196" y="8906269"/>
            <a:ext cx="333313" cy="333313"/>
            <a:chOff x="0" y="0"/>
            <a:chExt cx="444418" cy="444418"/>
          </a:xfrm>
        </p:grpSpPr>
        <p:sp>
          <p:nvSpPr>
            <p:cNvPr id="49" name="Freeform 49"/>
            <p:cNvSpPr/>
            <p:nvPr/>
          </p:nvSpPr>
          <p:spPr>
            <a:xfrm>
              <a:off x="254" y="254"/>
              <a:ext cx="444119" cy="443865"/>
            </a:xfrm>
            <a:custGeom>
              <a:avLst/>
              <a:gdLst/>
              <a:ahLst/>
              <a:cxnLst/>
              <a:rect l="l" t="t" r="r" b="b"/>
              <a:pathLst>
                <a:path w="444119" h="443865">
                  <a:moveTo>
                    <a:pt x="221107" y="0"/>
                  </a:moveTo>
                  <a:cubicBezTo>
                    <a:pt x="98933" y="0"/>
                    <a:pt x="0" y="100584"/>
                    <a:pt x="0" y="222758"/>
                  </a:cubicBezTo>
                  <a:cubicBezTo>
                    <a:pt x="0" y="345186"/>
                    <a:pt x="98933" y="443865"/>
                    <a:pt x="221107" y="443865"/>
                  </a:cubicBezTo>
                  <a:cubicBezTo>
                    <a:pt x="343535" y="443865"/>
                    <a:pt x="444119" y="345059"/>
                    <a:pt x="444119" y="222758"/>
                  </a:cubicBezTo>
                  <a:cubicBezTo>
                    <a:pt x="444119" y="100584"/>
                    <a:pt x="343535" y="0"/>
                    <a:pt x="221107" y="0"/>
                  </a:cubicBezTo>
                  <a:close/>
                </a:path>
              </a:pathLst>
            </a:custGeom>
            <a:solidFill>
              <a:srgbClr val="FFB300"/>
            </a:solidFill>
          </p:spPr>
        </p:sp>
      </p:grpSp>
      <p:grpSp>
        <p:nvGrpSpPr>
          <p:cNvPr id="50" name="Group 50"/>
          <p:cNvGrpSpPr/>
          <p:nvPr/>
        </p:nvGrpSpPr>
        <p:grpSpPr>
          <a:xfrm>
            <a:off x="6469337" y="8993205"/>
            <a:ext cx="412006" cy="338278"/>
            <a:chOff x="0" y="0"/>
            <a:chExt cx="549342" cy="451037"/>
          </a:xfrm>
        </p:grpSpPr>
        <p:sp>
          <p:nvSpPr>
            <p:cNvPr id="51" name="Freeform 51"/>
            <p:cNvSpPr/>
            <p:nvPr/>
          </p:nvSpPr>
          <p:spPr>
            <a:xfrm>
              <a:off x="0" y="127"/>
              <a:ext cx="549148" cy="450723"/>
            </a:xfrm>
            <a:custGeom>
              <a:avLst/>
              <a:gdLst/>
              <a:ahLst/>
              <a:cxnLst/>
              <a:rect l="l" t="t" r="r" b="b"/>
              <a:pathLst>
                <a:path w="549148" h="450723">
                  <a:moveTo>
                    <a:pt x="133731" y="0"/>
                  </a:moveTo>
                  <a:lnTo>
                    <a:pt x="0" y="108585"/>
                  </a:lnTo>
                  <a:cubicBezTo>
                    <a:pt x="4445" y="113919"/>
                    <a:pt x="145288" y="450723"/>
                    <a:pt x="287147" y="450723"/>
                  </a:cubicBezTo>
                  <a:cubicBezTo>
                    <a:pt x="307213" y="450723"/>
                    <a:pt x="327533" y="443992"/>
                    <a:pt x="347345" y="428498"/>
                  </a:cubicBezTo>
                  <a:cubicBezTo>
                    <a:pt x="549148" y="269494"/>
                    <a:pt x="133731" y="0"/>
                    <a:pt x="133731" y="0"/>
                  </a:cubicBezTo>
                  <a:close/>
                </a:path>
              </a:pathLst>
            </a:custGeom>
            <a:solidFill>
              <a:srgbClr val="FFEDD7"/>
            </a:solidFill>
          </p:spPr>
        </p:sp>
      </p:grpSp>
      <p:grpSp>
        <p:nvGrpSpPr>
          <p:cNvPr id="52" name="Group 52"/>
          <p:cNvGrpSpPr/>
          <p:nvPr/>
        </p:nvGrpSpPr>
        <p:grpSpPr>
          <a:xfrm>
            <a:off x="6442882" y="8637466"/>
            <a:ext cx="352482" cy="352048"/>
            <a:chOff x="0" y="0"/>
            <a:chExt cx="469976" cy="469398"/>
          </a:xfrm>
        </p:grpSpPr>
        <p:sp>
          <p:nvSpPr>
            <p:cNvPr id="53" name="Freeform 53"/>
            <p:cNvSpPr/>
            <p:nvPr/>
          </p:nvSpPr>
          <p:spPr>
            <a:xfrm>
              <a:off x="0" y="0"/>
              <a:ext cx="469773" cy="469392"/>
            </a:xfrm>
            <a:custGeom>
              <a:avLst/>
              <a:gdLst/>
              <a:ahLst/>
              <a:cxnLst/>
              <a:rect l="l" t="t" r="r" b="b"/>
              <a:pathLst>
                <a:path w="469773" h="469392">
                  <a:moveTo>
                    <a:pt x="223266" y="0"/>
                  </a:moveTo>
                  <a:cubicBezTo>
                    <a:pt x="44069" y="0"/>
                    <a:pt x="0" y="397891"/>
                    <a:pt x="0" y="397891"/>
                  </a:cubicBezTo>
                  <a:lnTo>
                    <a:pt x="156972" y="469392"/>
                  </a:lnTo>
                  <a:cubicBezTo>
                    <a:pt x="160020" y="462280"/>
                    <a:pt x="469773" y="101219"/>
                    <a:pt x="287782" y="15748"/>
                  </a:cubicBezTo>
                  <a:cubicBezTo>
                    <a:pt x="264541" y="4953"/>
                    <a:pt x="242951" y="0"/>
                    <a:pt x="223266" y="0"/>
                  </a:cubicBezTo>
                  <a:close/>
                </a:path>
              </a:pathLst>
            </a:custGeom>
            <a:solidFill>
              <a:srgbClr val="FFEDD7"/>
            </a:solidFill>
          </p:spPr>
        </p:sp>
      </p:grpSp>
      <p:grpSp>
        <p:nvGrpSpPr>
          <p:cNvPr id="54" name="Group 54"/>
          <p:cNvGrpSpPr/>
          <p:nvPr/>
        </p:nvGrpSpPr>
        <p:grpSpPr>
          <a:xfrm>
            <a:off x="6084540" y="8934439"/>
            <a:ext cx="393899" cy="228663"/>
            <a:chOff x="0" y="0"/>
            <a:chExt cx="525199" cy="304884"/>
          </a:xfrm>
        </p:grpSpPr>
        <p:sp>
          <p:nvSpPr>
            <p:cNvPr id="55" name="Freeform 55"/>
            <p:cNvSpPr/>
            <p:nvPr/>
          </p:nvSpPr>
          <p:spPr>
            <a:xfrm>
              <a:off x="0" y="0"/>
              <a:ext cx="525145" cy="304800"/>
            </a:xfrm>
            <a:custGeom>
              <a:avLst/>
              <a:gdLst/>
              <a:ahLst/>
              <a:cxnLst/>
              <a:rect l="l" t="t" r="r" b="b"/>
              <a:pathLst>
                <a:path w="525145" h="304800">
                  <a:moveTo>
                    <a:pt x="482854" y="17145"/>
                  </a:moveTo>
                  <a:cubicBezTo>
                    <a:pt x="475869" y="19050"/>
                    <a:pt x="0" y="0"/>
                    <a:pt x="46355" y="196088"/>
                  </a:cubicBezTo>
                  <a:cubicBezTo>
                    <a:pt x="65659" y="277241"/>
                    <a:pt x="122301" y="304800"/>
                    <a:pt x="190373" y="304800"/>
                  </a:cubicBezTo>
                  <a:cubicBezTo>
                    <a:pt x="332867" y="304800"/>
                    <a:pt x="525145" y="184150"/>
                    <a:pt x="525145" y="184150"/>
                  </a:cubicBezTo>
                  <a:lnTo>
                    <a:pt x="482854" y="17145"/>
                  </a:lnTo>
                  <a:close/>
                </a:path>
              </a:pathLst>
            </a:custGeom>
            <a:solidFill>
              <a:srgbClr val="FFEDD7"/>
            </a:solidFill>
          </p:spPr>
        </p:sp>
      </p:grpSp>
      <p:grpSp>
        <p:nvGrpSpPr>
          <p:cNvPr id="56" name="Group 56"/>
          <p:cNvGrpSpPr/>
          <p:nvPr/>
        </p:nvGrpSpPr>
        <p:grpSpPr>
          <a:xfrm>
            <a:off x="6478336" y="8763130"/>
            <a:ext cx="459712" cy="327437"/>
            <a:chOff x="0" y="0"/>
            <a:chExt cx="612949" cy="436582"/>
          </a:xfrm>
        </p:grpSpPr>
        <p:sp>
          <p:nvSpPr>
            <p:cNvPr id="57" name="Freeform 57"/>
            <p:cNvSpPr/>
            <p:nvPr/>
          </p:nvSpPr>
          <p:spPr>
            <a:xfrm>
              <a:off x="127" y="127"/>
              <a:ext cx="612648" cy="436499"/>
            </a:xfrm>
            <a:custGeom>
              <a:avLst/>
              <a:gdLst/>
              <a:ahLst/>
              <a:cxnLst/>
              <a:rect l="l" t="t" r="r" b="b"/>
              <a:pathLst>
                <a:path w="612648" h="436499">
                  <a:moveTo>
                    <a:pt x="423164" y="0"/>
                  </a:moveTo>
                  <a:cubicBezTo>
                    <a:pt x="301117" y="0"/>
                    <a:pt x="0" y="231140"/>
                    <a:pt x="0" y="231140"/>
                  </a:cubicBezTo>
                  <a:lnTo>
                    <a:pt x="33274" y="379222"/>
                  </a:lnTo>
                  <a:cubicBezTo>
                    <a:pt x="33274" y="379222"/>
                    <a:pt x="234315" y="436499"/>
                    <a:pt x="381508" y="436499"/>
                  </a:cubicBezTo>
                  <a:cubicBezTo>
                    <a:pt x="430403" y="436499"/>
                    <a:pt x="473329" y="430149"/>
                    <a:pt x="500888" y="413258"/>
                  </a:cubicBezTo>
                  <a:cubicBezTo>
                    <a:pt x="612648" y="346964"/>
                    <a:pt x="362077" y="231267"/>
                    <a:pt x="362077" y="231267"/>
                  </a:cubicBezTo>
                  <a:cubicBezTo>
                    <a:pt x="362077" y="231267"/>
                    <a:pt x="526923" y="116586"/>
                    <a:pt x="465709" y="18923"/>
                  </a:cubicBezTo>
                  <a:cubicBezTo>
                    <a:pt x="457073" y="5715"/>
                    <a:pt x="442341" y="0"/>
                    <a:pt x="423164" y="0"/>
                  </a:cubicBezTo>
                  <a:close/>
                </a:path>
              </a:pathLst>
            </a:custGeom>
            <a:solidFill>
              <a:srgbClr val="FFF9F2"/>
            </a:solidFill>
          </p:spPr>
        </p:sp>
      </p:grpSp>
      <p:grpSp>
        <p:nvGrpSpPr>
          <p:cNvPr id="58" name="Group 58"/>
          <p:cNvGrpSpPr/>
          <p:nvPr/>
        </p:nvGrpSpPr>
        <p:grpSpPr>
          <a:xfrm>
            <a:off x="6111646" y="8654055"/>
            <a:ext cx="434015" cy="404090"/>
            <a:chOff x="0" y="0"/>
            <a:chExt cx="578687" cy="538787"/>
          </a:xfrm>
        </p:grpSpPr>
        <p:sp>
          <p:nvSpPr>
            <p:cNvPr id="59" name="Freeform 59"/>
            <p:cNvSpPr/>
            <p:nvPr/>
          </p:nvSpPr>
          <p:spPr>
            <a:xfrm>
              <a:off x="127" y="0"/>
              <a:ext cx="578485" cy="538607"/>
            </a:xfrm>
            <a:custGeom>
              <a:avLst/>
              <a:gdLst/>
              <a:ahLst/>
              <a:cxnLst/>
              <a:rect l="l" t="t" r="r" b="b"/>
              <a:pathLst>
                <a:path w="578485" h="538607">
                  <a:moveTo>
                    <a:pt x="357124" y="0"/>
                  </a:moveTo>
                  <a:cubicBezTo>
                    <a:pt x="280924" y="0"/>
                    <a:pt x="293751" y="217805"/>
                    <a:pt x="293751" y="217805"/>
                  </a:cubicBezTo>
                  <a:cubicBezTo>
                    <a:pt x="293751" y="217805"/>
                    <a:pt x="219456" y="179578"/>
                    <a:pt x="151511" y="179578"/>
                  </a:cubicBezTo>
                  <a:cubicBezTo>
                    <a:pt x="114046" y="179578"/>
                    <a:pt x="78613" y="191135"/>
                    <a:pt x="58420" y="226695"/>
                  </a:cubicBezTo>
                  <a:cubicBezTo>
                    <a:pt x="0" y="327279"/>
                    <a:pt x="463804" y="538607"/>
                    <a:pt x="463804" y="538607"/>
                  </a:cubicBezTo>
                  <a:lnTo>
                    <a:pt x="578485" y="440055"/>
                  </a:lnTo>
                  <a:cubicBezTo>
                    <a:pt x="578485" y="440055"/>
                    <a:pt x="501015" y="77978"/>
                    <a:pt x="389509" y="10541"/>
                  </a:cubicBezTo>
                  <a:cubicBezTo>
                    <a:pt x="377190" y="3302"/>
                    <a:pt x="366522" y="0"/>
                    <a:pt x="357124" y="0"/>
                  </a:cubicBezTo>
                  <a:close/>
                </a:path>
              </a:pathLst>
            </a:custGeom>
            <a:solidFill>
              <a:srgbClr val="FFF9F2"/>
            </a:solidFill>
          </p:spPr>
        </p:sp>
      </p:grpSp>
      <p:grpSp>
        <p:nvGrpSpPr>
          <p:cNvPr id="60" name="Group 60"/>
          <p:cNvGrpSpPr/>
          <p:nvPr/>
        </p:nvGrpSpPr>
        <p:grpSpPr>
          <a:xfrm>
            <a:off x="6197301" y="9006867"/>
            <a:ext cx="348362" cy="421981"/>
            <a:chOff x="0" y="0"/>
            <a:chExt cx="464483" cy="562641"/>
          </a:xfrm>
        </p:grpSpPr>
        <p:sp>
          <p:nvSpPr>
            <p:cNvPr id="61" name="Freeform 61"/>
            <p:cNvSpPr/>
            <p:nvPr/>
          </p:nvSpPr>
          <p:spPr>
            <a:xfrm>
              <a:off x="0" y="0"/>
              <a:ext cx="464312" cy="562483"/>
            </a:xfrm>
            <a:custGeom>
              <a:avLst/>
              <a:gdLst/>
              <a:ahLst/>
              <a:cxnLst/>
              <a:rect l="l" t="t" r="r" b="b"/>
              <a:pathLst>
                <a:path w="464312" h="562483">
                  <a:moveTo>
                    <a:pt x="328422" y="0"/>
                  </a:moveTo>
                  <a:cubicBezTo>
                    <a:pt x="328422" y="0"/>
                    <a:pt x="24765" y="212217"/>
                    <a:pt x="6604" y="340868"/>
                  </a:cubicBezTo>
                  <a:cubicBezTo>
                    <a:pt x="0" y="385572"/>
                    <a:pt x="25273" y="400050"/>
                    <a:pt x="61087" y="400050"/>
                  </a:cubicBezTo>
                  <a:cubicBezTo>
                    <a:pt x="129032" y="400050"/>
                    <a:pt x="234950" y="347980"/>
                    <a:pt x="234950" y="347980"/>
                  </a:cubicBezTo>
                  <a:cubicBezTo>
                    <a:pt x="234950" y="347980"/>
                    <a:pt x="219710" y="548386"/>
                    <a:pt x="334518" y="562356"/>
                  </a:cubicBezTo>
                  <a:cubicBezTo>
                    <a:pt x="335915" y="562483"/>
                    <a:pt x="337566" y="562483"/>
                    <a:pt x="339090" y="562483"/>
                  </a:cubicBezTo>
                  <a:cubicBezTo>
                    <a:pt x="449580" y="562483"/>
                    <a:pt x="464312" y="66294"/>
                    <a:pt x="464312" y="66294"/>
                  </a:cubicBezTo>
                  <a:lnTo>
                    <a:pt x="328422" y="0"/>
                  </a:lnTo>
                  <a:close/>
                </a:path>
              </a:pathLst>
            </a:custGeom>
            <a:solidFill>
              <a:srgbClr val="FFF9F2"/>
            </a:solidFill>
          </p:spPr>
        </p:sp>
      </p:grpSp>
      <p:grpSp>
        <p:nvGrpSpPr>
          <p:cNvPr id="62" name="Group 62"/>
          <p:cNvGrpSpPr/>
          <p:nvPr/>
        </p:nvGrpSpPr>
        <p:grpSpPr>
          <a:xfrm>
            <a:off x="6390838" y="8891286"/>
            <a:ext cx="230289" cy="230289"/>
            <a:chOff x="0" y="0"/>
            <a:chExt cx="307052" cy="307052"/>
          </a:xfrm>
        </p:grpSpPr>
        <p:sp>
          <p:nvSpPr>
            <p:cNvPr id="63" name="Freeform 63"/>
            <p:cNvSpPr/>
            <p:nvPr/>
          </p:nvSpPr>
          <p:spPr>
            <a:xfrm>
              <a:off x="127" y="127"/>
              <a:ext cx="306959" cy="306705"/>
            </a:xfrm>
            <a:custGeom>
              <a:avLst/>
              <a:gdLst/>
              <a:ahLst/>
              <a:cxnLst/>
              <a:rect l="l" t="t" r="r" b="b"/>
              <a:pathLst>
                <a:path w="306959" h="306705">
                  <a:moveTo>
                    <a:pt x="152781" y="0"/>
                  </a:moveTo>
                  <a:cubicBezTo>
                    <a:pt x="68453" y="0"/>
                    <a:pt x="0" y="69596"/>
                    <a:pt x="0" y="153924"/>
                  </a:cubicBezTo>
                  <a:cubicBezTo>
                    <a:pt x="0" y="238506"/>
                    <a:pt x="68326" y="306705"/>
                    <a:pt x="152781" y="306705"/>
                  </a:cubicBezTo>
                  <a:cubicBezTo>
                    <a:pt x="237363" y="306705"/>
                    <a:pt x="306832" y="238506"/>
                    <a:pt x="306832" y="153924"/>
                  </a:cubicBezTo>
                  <a:cubicBezTo>
                    <a:pt x="306959" y="69596"/>
                    <a:pt x="237363" y="0"/>
                    <a:pt x="152781" y="0"/>
                  </a:cubicBezTo>
                  <a:close/>
                </a:path>
              </a:pathLst>
            </a:custGeom>
            <a:solidFill>
              <a:srgbClr val="FFB300"/>
            </a:solidFill>
          </p:spPr>
        </p:sp>
      </p:grpSp>
      <p:grpSp>
        <p:nvGrpSpPr>
          <p:cNvPr id="64" name="Group 64"/>
          <p:cNvGrpSpPr/>
          <p:nvPr/>
        </p:nvGrpSpPr>
        <p:grpSpPr>
          <a:xfrm>
            <a:off x="11827423" y="9495977"/>
            <a:ext cx="323112" cy="265291"/>
            <a:chOff x="0" y="0"/>
            <a:chExt cx="430816" cy="353722"/>
          </a:xfrm>
        </p:grpSpPr>
        <p:sp>
          <p:nvSpPr>
            <p:cNvPr id="65" name="Freeform 65"/>
            <p:cNvSpPr/>
            <p:nvPr/>
          </p:nvSpPr>
          <p:spPr>
            <a:xfrm>
              <a:off x="0" y="127"/>
              <a:ext cx="430657" cy="353441"/>
            </a:xfrm>
            <a:custGeom>
              <a:avLst/>
              <a:gdLst/>
              <a:ahLst/>
              <a:cxnLst/>
              <a:rect l="l" t="t" r="r" b="b"/>
              <a:pathLst>
                <a:path w="430657" h="353441">
                  <a:moveTo>
                    <a:pt x="104902" y="0"/>
                  </a:moveTo>
                  <a:lnTo>
                    <a:pt x="0" y="85090"/>
                  </a:lnTo>
                  <a:cubicBezTo>
                    <a:pt x="3556" y="89281"/>
                    <a:pt x="113919" y="353441"/>
                    <a:pt x="225171" y="353441"/>
                  </a:cubicBezTo>
                  <a:cubicBezTo>
                    <a:pt x="240919" y="353441"/>
                    <a:pt x="256794" y="348107"/>
                    <a:pt x="272288" y="336042"/>
                  </a:cubicBezTo>
                  <a:cubicBezTo>
                    <a:pt x="430657" y="211328"/>
                    <a:pt x="104902" y="0"/>
                    <a:pt x="104902" y="0"/>
                  </a:cubicBezTo>
                  <a:close/>
                </a:path>
              </a:pathLst>
            </a:custGeom>
            <a:solidFill>
              <a:srgbClr val="FFEDD7"/>
            </a:solidFill>
          </p:spPr>
        </p:sp>
      </p:grpSp>
      <p:grpSp>
        <p:nvGrpSpPr>
          <p:cNvPr id="66" name="Group 66"/>
          <p:cNvGrpSpPr/>
          <p:nvPr/>
        </p:nvGrpSpPr>
        <p:grpSpPr>
          <a:xfrm>
            <a:off x="11806676" y="9216992"/>
            <a:ext cx="276431" cy="276091"/>
            <a:chOff x="0" y="0"/>
            <a:chExt cx="368574" cy="368121"/>
          </a:xfrm>
        </p:grpSpPr>
        <p:sp>
          <p:nvSpPr>
            <p:cNvPr id="67" name="Freeform 67"/>
            <p:cNvSpPr/>
            <p:nvPr/>
          </p:nvSpPr>
          <p:spPr>
            <a:xfrm>
              <a:off x="0" y="0"/>
              <a:ext cx="368427" cy="368173"/>
            </a:xfrm>
            <a:custGeom>
              <a:avLst/>
              <a:gdLst/>
              <a:ahLst/>
              <a:cxnLst/>
              <a:rect l="l" t="t" r="r" b="b"/>
              <a:pathLst>
                <a:path w="368427" h="368173">
                  <a:moveTo>
                    <a:pt x="175006" y="0"/>
                  </a:moveTo>
                  <a:cubicBezTo>
                    <a:pt x="34544" y="0"/>
                    <a:pt x="0" y="312039"/>
                    <a:pt x="0" y="312039"/>
                  </a:cubicBezTo>
                  <a:lnTo>
                    <a:pt x="123063" y="368173"/>
                  </a:lnTo>
                  <a:cubicBezTo>
                    <a:pt x="125476" y="362585"/>
                    <a:pt x="368427" y="79375"/>
                    <a:pt x="225679" y="12319"/>
                  </a:cubicBezTo>
                  <a:cubicBezTo>
                    <a:pt x="207518" y="3810"/>
                    <a:pt x="190627" y="0"/>
                    <a:pt x="175006" y="0"/>
                  </a:cubicBezTo>
                  <a:close/>
                </a:path>
              </a:pathLst>
            </a:custGeom>
            <a:solidFill>
              <a:srgbClr val="FFEDD7"/>
            </a:solidFill>
          </p:spPr>
        </p:sp>
      </p:grpSp>
      <p:grpSp>
        <p:nvGrpSpPr>
          <p:cNvPr id="68" name="Group 68"/>
          <p:cNvGrpSpPr/>
          <p:nvPr/>
        </p:nvGrpSpPr>
        <p:grpSpPr>
          <a:xfrm>
            <a:off x="11525650" y="9449890"/>
            <a:ext cx="308912" cy="179327"/>
            <a:chOff x="0" y="0"/>
            <a:chExt cx="411883" cy="239102"/>
          </a:xfrm>
        </p:grpSpPr>
        <p:sp>
          <p:nvSpPr>
            <p:cNvPr id="69" name="Freeform 69"/>
            <p:cNvSpPr/>
            <p:nvPr/>
          </p:nvSpPr>
          <p:spPr>
            <a:xfrm>
              <a:off x="0" y="0"/>
              <a:ext cx="411861" cy="238887"/>
            </a:xfrm>
            <a:custGeom>
              <a:avLst/>
              <a:gdLst/>
              <a:ahLst/>
              <a:cxnLst/>
              <a:rect l="l" t="t" r="r" b="b"/>
              <a:pathLst>
                <a:path w="411861" h="238887">
                  <a:moveTo>
                    <a:pt x="378714" y="13462"/>
                  </a:moveTo>
                  <a:cubicBezTo>
                    <a:pt x="373253" y="14986"/>
                    <a:pt x="0" y="0"/>
                    <a:pt x="36449" y="153670"/>
                  </a:cubicBezTo>
                  <a:cubicBezTo>
                    <a:pt x="51562" y="217424"/>
                    <a:pt x="96012" y="238887"/>
                    <a:pt x="149352" y="238887"/>
                  </a:cubicBezTo>
                  <a:cubicBezTo>
                    <a:pt x="261112" y="238887"/>
                    <a:pt x="411861" y="144272"/>
                    <a:pt x="411861" y="144272"/>
                  </a:cubicBezTo>
                  <a:lnTo>
                    <a:pt x="378714" y="13462"/>
                  </a:lnTo>
                  <a:close/>
                </a:path>
              </a:pathLst>
            </a:custGeom>
            <a:solidFill>
              <a:srgbClr val="FFEDD7"/>
            </a:solidFill>
          </p:spPr>
        </p:sp>
      </p:grpSp>
      <p:grpSp>
        <p:nvGrpSpPr>
          <p:cNvPr id="70" name="Group 70"/>
          <p:cNvGrpSpPr/>
          <p:nvPr/>
        </p:nvGrpSpPr>
        <p:grpSpPr>
          <a:xfrm>
            <a:off x="11834481" y="9315542"/>
            <a:ext cx="360525" cy="256789"/>
            <a:chOff x="0" y="0"/>
            <a:chExt cx="480700" cy="342385"/>
          </a:xfrm>
        </p:grpSpPr>
        <p:sp>
          <p:nvSpPr>
            <p:cNvPr id="71" name="Freeform 71"/>
            <p:cNvSpPr/>
            <p:nvPr/>
          </p:nvSpPr>
          <p:spPr>
            <a:xfrm>
              <a:off x="127" y="127"/>
              <a:ext cx="480441" cy="342265"/>
            </a:xfrm>
            <a:custGeom>
              <a:avLst/>
              <a:gdLst/>
              <a:ahLst/>
              <a:cxnLst/>
              <a:rect l="l" t="t" r="r" b="b"/>
              <a:pathLst>
                <a:path w="480441" h="342265">
                  <a:moveTo>
                    <a:pt x="331851" y="0"/>
                  </a:moveTo>
                  <a:cubicBezTo>
                    <a:pt x="236093" y="0"/>
                    <a:pt x="0" y="181229"/>
                    <a:pt x="0" y="181229"/>
                  </a:cubicBezTo>
                  <a:lnTo>
                    <a:pt x="26035" y="297307"/>
                  </a:lnTo>
                  <a:cubicBezTo>
                    <a:pt x="26035" y="297307"/>
                    <a:pt x="183769" y="342265"/>
                    <a:pt x="299212" y="342265"/>
                  </a:cubicBezTo>
                  <a:cubicBezTo>
                    <a:pt x="337566" y="342265"/>
                    <a:pt x="371221" y="337312"/>
                    <a:pt x="392811" y="323977"/>
                  </a:cubicBezTo>
                  <a:cubicBezTo>
                    <a:pt x="480441" y="271907"/>
                    <a:pt x="283972" y="181229"/>
                    <a:pt x="283972" y="181229"/>
                  </a:cubicBezTo>
                  <a:cubicBezTo>
                    <a:pt x="283972" y="181229"/>
                    <a:pt x="413258" y="91313"/>
                    <a:pt x="365125" y="14859"/>
                  </a:cubicBezTo>
                  <a:cubicBezTo>
                    <a:pt x="358521" y="4445"/>
                    <a:pt x="346964" y="0"/>
                    <a:pt x="331851" y="0"/>
                  </a:cubicBezTo>
                  <a:close/>
                </a:path>
              </a:pathLst>
            </a:custGeom>
            <a:solidFill>
              <a:srgbClr val="FFF9F2"/>
            </a:solidFill>
          </p:spPr>
        </p:sp>
      </p:grpSp>
      <p:grpSp>
        <p:nvGrpSpPr>
          <p:cNvPr id="72" name="Group 72"/>
          <p:cNvGrpSpPr/>
          <p:nvPr/>
        </p:nvGrpSpPr>
        <p:grpSpPr>
          <a:xfrm>
            <a:off x="11546908" y="9230002"/>
            <a:ext cx="340373" cy="316904"/>
            <a:chOff x="0" y="0"/>
            <a:chExt cx="453830" cy="422539"/>
          </a:xfrm>
        </p:grpSpPr>
        <p:sp>
          <p:nvSpPr>
            <p:cNvPr id="73" name="Freeform 73"/>
            <p:cNvSpPr/>
            <p:nvPr/>
          </p:nvSpPr>
          <p:spPr>
            <a:xfrm>
              <a:off x="127" y="0"/>
              <a:ext cx="453644" cy="422529"/>
            </a:xfrm>
            <a:custGeom>
              <a:avLst/>
              <a:gdLst/>
              <a:ahLst/>
              <a:cxnLst/>
              <a:rect l="l" t="t" r="r" b="b"/>
              <a:pathLst>
                <a:path w="453644" h="422529">
                  <a:moveTo>
                    <a:pt x="280035" y="0"/>
                  </a:moveTo>
                  <a:cubicBezTo>
                    <a:pt x="220345" y="0"/>
                    <a:pt x="230378" y="170815"/>
                    <a:pt x="230378" y="170815"/>
                  </a:cubicBezTo>
                  <a:cubicBezTo>
                    <a:pt x="230378" y="170815"/>
                    <a:pt x="172085" y="140970"/>
                    <a:pt x="118745" y="140970"/>
                  </a:cubicBezTo>
                  <a:cubicBezTo>
                    <a:pt x="89408" y="140970"/>
                    <a:pt x="61595" y="149987"/>
                    <a:pt x="45720" y="177927"/>
                  </a:cubicBezTo>
                  <a:cubicBezTo>
                    <a:pt x="0" y="256794"/>
                    <a:pt x="363728" y="422529"/>
                    <a:pt x="363728" y="422529"/>
                  </a:cubicBezTo>
                  <a:lnTo>
                    <a:pt x="453644" y="345186"/>
                  </a:lnTo>
                  <a:cubicBezTo>
                    <a:pt x="453644" y="345186"/>
                    <a:pt x="392938" y="61214"/>
                    <a:pt x="305435" y="8382"/>
                  </a:cubicBezTo>
                  <a:cubicBezTo>
                    <a:pt x="295783" y="2540"/>
                    <a:pt x="287401" y="0"/>
                    <a:pt x="280035" y="0"/>
                  </a:cubicBezTo>
                  <a:close/>
                </a:path>
              </a:pathLst>
            </a:custGeom>
            <a:solidFill>
              <a:srgbClr val="FFF9F2"/>
            </a:solidFill>
          </p:spPr>
        </p:sp>
      </p:grpSp>
      <p:grpSp>
        <p:nvGrpSpPr>
          <p:cNvPr id="74" name="Group 74"/>
          <p:cNvGrpSpPr/>
          <p:nvPr/>
        </p:nvGrpSpPr>
        <p:grpSpPr>
          <a:xfrm>
            <a:off x="11614082" y="9506691"/>
            <a:ext cx="273200" cy="330935"/>
            <a:chOff x="0" y="0"/>
            <a:chExt cx="364266" cy="441246"/>
          </a:xfrm>
        </p:grpSpPr>
        <p:sp>
          <p:nvSpPr>
            <p:cNvPr id="75" name="Freeform 75"/>
            <p:cNvSpPr/>
            <p:nvPr/>
          </p:nvSpPr>
          <p:spPr>
            <a:xfrm>
              <a:off x="0" y="0"/>
              <a:ext cx="364236" cy="441198"/>
            </a:xfrm>
            <a:custGeom>
              <a:avLst/>
              <a:gdLst/>
              <a:ahLst/>
              <a:cxnLst/>
              <a:rect l="l" t="t" r="r" b="b"/>
              <a:pathLst>
                <a:path w="364236" h="441198">
                  <a:moveTo>
                    <a:pt x="257556" y="0"/>
                  </a:moveTo>
                  <a:cubicBezTo>
                    <a:pt x="257556" y="0"/>
                    <a:pt x="19431" y="166370"/>
                    <a:pt x="5207" y="267335"/>
                  </a:cubicBezTo>
                  <a:cubicBezTo>
                    <a:pt x="0" y="302387"/>
                    <a:pt x="19812" y="313690"/>
                    <a:pt x="48006" y="313690"/>
                  </a:cubicBezTo>
                  <a:cubicBezTo>
                    <a:pt x="101346" y="313690"/>
                    <a:pt x="184404" y="272923"/>
                    <a:pt x="184404" y="272923"/>
                  </a:cubicBezTo>
                  <a:cubicBezTo>
                    <a:pt x="184404" y="272923"/>
                    <a:pt x="172339" y="430022"/>
                    <a:pt x="262382" y="441071"/>
                  </a:cubicBezTo>
                  <a:cubicBezTo>
                    <a:pt x="263525" y="441198"/>
                    <a:pt x="264795" y="441198"/>
                    <a:pt x="266065" y="441198"/>
                  </a:cubicBezTo>
                  <a:cubicBezTo>
                    <a:pt x="352679" y="441198"/>
                    <a:pt x="364236" y="52070"/>
                    <a:pt x="364236" y="52070"/>
                  </a:cubicBezTo>
                  <a:lnTo>
                    <a:pt x="257556" y="0"/>
                  </a:lnTo>
                  <a:close/>
                </a:path>
              </a:pathLst>
            </a:custGeom>
            <a:solidFill>
              <a:srgbClr val="FFF9F2"/>
            </a:solidFill>
          </p:spPr>
        </p:sp>
      </p:grpSp>
      <p:grpSp>
        <p:nvGrpSpPr>
          <p:cNvPr id="76" name="Group 76"/>
          <p:cNvGrpSpPr/>
          <p:nvPr/>
        </p:nvGrpSpPr>
        <p:grpSpPr>
          <a:xfrm>
            <a:off x="11765862" y="9416048"/>
            <a:ext cx="180602" cy="180602"/>
            <a:chOff x="0" y="0"/>
            <a:chExt cx="240803" cy="240803"/>
          </a:xfrm>
        </p:grpSpPr>
        <p:sp>
          <p:nvSpPr>
            <p:cNvPr id="77" name="Freeform 77"/>
            <p:cNvSpPr/>
            <p:nvPr/>
          </p:nvSpPr>
          <p:spPr>
            <a:xfrm>
              <a:off x="127" y="127"/>
              <a:ext cx="240792" cy="240665"/>
            </a:xfrm>
            <a:custGeom>
              <a:avLst/>
              <a:gdLst/>
              <a:ahLst/>
              <a:cxnLst/>
              <a:rect l="l" t="t" r="r" b="b"/>
              <a:pathLst>
                <a:path w="240792" h="240665">
                  <a:moveTo>
                    <a:pt x="119761" y="0"/>
                  </a:moveTo>
                  <a:cubicBezTo>
                    <a:pt x="53594" y="0"/>
                    <a:pt x="0" y="54483"/>
                    <a:pt x="0" y="120777"/>
                  </a:cubicBezTo>
                  <a:cubicBezTo>
                    <a:pt x="0" y="187071"/>
                    <a:pt x="53594" y="240665"/>
                    <a:pt x="119888" y="240665"/>
                  </a:cubicBezTo>
                  <a:cubicBezTo>
                    <a:pt x="186182" y="240665"/>
                    <a:pt x="240792" y="187198"/>
                    <a:pt x="240792" y="120777"/>
                  </a:cubicBezTo>
                  <a:cubicBezTo>
                    <a:pt x="240792" y="54356"/>
                    <a:pt x="186182" y="0"/>
                    <a:pt x="119761" y="0"/>
                  </a:cubicBezTo>
                  <a:close/>
                </a:path>
              </a:pathLst>
            </a:custGeom>
            <a:solidFill>
              <a:srgbClr val="FFB300"/>
            </a:solidFill>
          </p:spPr>
        </p:sp>
      </p:grpSp>
      <p:sp>
        <p:nvSpPr>
          <p:cNvPr id="78" name="TextBox 78"/>
          <p:cNvSpPr txBox="1"/>
          <p:nvPr/>
        </p:nvSpPr>
        <p:spPr>
          <a:xfrm>
            <a:off x="1496968" y="386821"/>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Lamban Belajar</a:t>
            </a:r>
          </a:p>
        </p:txBody>
      </p:sp>
      <p:pic>
        <p:nvPicPr>
          <p:cNvPr id="79" name="Picture 79">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45393" y="8776556"/>
            <a:ext cx="1282652" cy="1282652"/>
          </a:xfrm>
          <a:prstGeom prst="rect">
            <a:avLst/>
          </a:prstGeom>
        </p:spPr>
      </p:pic>
      <p:pic>
        <p:nvPicPr>
          <p:cNvPr id="80" name="Picture 80">
            <a:hlinkClick r:id="rId7"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07489" y="8790639"/>
            <a:ext cx="1282652" cy="1282652"/>
          </a:xfrm>
          <a:prstGeom prst="rect">
            <a:avLst/>
          </a:prstGeom>
        </p:spPr>
      </p:pic>
      <p:pic>
        <p:nvPicPr>
          <p:cNvPr id="81" name="Picture 81">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689447" y="241397"/>
            <a:ext cx="1259849" cy="1259849"/>
          </a:xfrm>
          <a:prstGeom prst="rect">
            <a:avLst/>
          </a:prstGeom>
        </p:spPr>
      </p:pic>
      <p:grpSp>
        <p:nvGrpSpPr>
          <p:cNvPr id="82" name="Group 82"/>
          <p:cNvGrpSpPr/>
          <p:nvPr/>
        </p:nvGrpSpPr>
        <p:grpSpPr>
          <a:xfrm>
            <a:off x="522101" y="1815935"/>
            <a:ext cx="12537413" cy="6776407"/>
            <a:chOff x="0" y="0"/>
            <a:chExt cx="3302035" cy="1784733"/>
          </a:xfrm>
        </p:grpSpPr>
        <p:sp>
          <p:nvSpPr>
            <p:cNvPr id="83" name="Freeform 83"/>
            <p:cNvSpPr/>
            <p:nvPr/>
          </p:nvSpPr>
          <p:spPr>
            <a:xfrm>
              <a:off x="0" y="0"/>
              <a:ext cx="3302035" cy="1784733"/>
            </a:xfrm>
            <a:custGeom>
              <a:avLst/>
              <a:gdLst/>
              <a:ahLst/>
              <a:cxnLst/>
              <a:rect l="l" t="t" r="r" b="b"/>
              <a:pathLst>
                <a:path w="3302035" h="1784733">
                  <a:moveTo>
                    <a:pt x="31493" y="0"/>
                  </a:moveTo>
                  <a:lnTo>
                    <a:pt x="3270542" y="0"/>
                  </a:lnTo>
                  <a:cubicBezTo>
                    <a:pt x="3278894" y="0"/>
                    <a:pt x="3286905" y="3318"/>
                    <a:pt x="3292811" y="9224"/>
                  </a:cubicBezTo>
                  <a:cubicBezTo>
                    <a:pt x="3298717" y="15130"/>
                    <a:pt x="3302035" y="23140"/>
                    <a:pt x="3302035" y="31493"/>
                  </a:cubicBezTo>
                  <a:lnTo>
                    <a:pt x="3302035" y="1753240"/>
                  </a:lnTo>
                  <a:cubicBezTo>
                    <a:pt x="3302035" y="1761592"/>
                    <a:pt x="3298717" y="1769603"/>
                    <a:pt x="3292811" y="1775509"/>
                  </a:cubicBezTo>
                  <a:cubicBezTo>
                    <a:pt x="3286905" y="1781415"/>
                    <a:pt x="3278894" y="1784733"/>
                    <a:pt x="3270542" y="1784733"/>
                  </a:cubicBezTo>
                  <a:lnTo>
                    <a:pt x="31493" y="1784733"/>
                  </a:lnTo>
                  <a:cubicBezTo>
                    <a:pt x="23140" y="1784733"/>
                    <a:pt x="15130" y="1781415"/>
                    <a:pt x="9224" y="1775509"/>
                  </a:cubicBezTo>
                  <a:cubicBezTo>
                    <a:pt x="3318" y="1769603"/>
                    <a:pt x="0" y="1761592"/>
                    <a:pt x="0" y="1753240"/>
                  </a:cubicBezTo>
                  <a:lnTo>
                    <a:pt x="0" y="31493"/>
                  </a:lnTo>
                  <a:cubicBezTo>
                    <a:pt x="0" y="23140"/>
                    <a:pt x="3318" y="15130"/>
                    <a:pt x="9224" y="9224"/>
                  </a:cubicBezTo>
                  <a:cubicBezTo>
                    <a:pt x="15130" y="3318"/>
                    <a:pt x="23140" y="0"/>
                    <a:pt x="31493" y="0"/>
                  </a:cubicBezTo>
                  <a:close/>
                </a:path>
              </a:pathLst>
            </a:custGeom>
            <a:solidFill>
              <a:srgbClr val="275F8E"/>
            </a:solidFill>
          </p:spPr>
        </p:sp>
        <p:sp>
          <p:nvSpPr>
            <p:cNvPr id="84" name="TextBox 8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5" name="Group 85"/>
          <p:cNvGrpSpPr/>
          <p:nvPr/>
        </p:nvGrpSpPr>
        <p:grpSpPr>
          <a:xfrm rot="-5400000">
            <a:off x="11740493" y="1743107"/>
            <a:ext cx="4870200" cy="6868974"/>
            <a:chOff x="0" y="0"/>
            <a:chExt cx="6493600" cy="9158632"/>
          </a:xfrm>
        </p:grpSpPr>
        <p:sp>
          <p:nvSpPr>
            <p:cNvPr id="86" name="Freeform 86"/>
            <p:cNvSpPr/>
            <p:nvPr/>
          </p:nvSpPr>
          <p:spPr>
            <a:xfrm>
              <a:off x="0" y="0"/>
              <a:ext cx="6493637" cy="9158612"/>
            </a:xfrm>
            <a:custGeom>
              <a:avLst/>
              <a:gdLst/>
              <a:ahLst/>
              <a:cxnLst/>
              <a:rect l="l" t="t" r="r" b="b"/>
              <a:pathLst>
                <a:path w="6493637" h="9158612">
                  <a:moveTo>
                    <a:pt x="0" y="367526"/>
                  </a:moveTo>
                  <a:cubicBezTo>
                    <a:pt x="0" y="164519"/>
                    <a:pt x="193802" y="0"/>
                    <a:pt x="432943" y="0"/>
                  </a:cubicBezTo>
                  <a:lnTo>
                    <a:pt x="6060694" y="0"/>
                  </a:lnTo>
                  <a:cubicBezTo>
                    <a:pt x="6299835" y="0"/>
                    <a:pt x="6493637" y="164519"/>
                    <a:pt x="6493637" y="367526"/>
                  </a:cubicBezTo>
                  <a:lnTo>
                    <a:pt x="6493637" y="8791086"/>
                  </a:lnTo>
                  <a:cubicBezTo>
                    <a:pt x="6493637" y="8994094"/>
                    <a:pt x="6299835" y="9158612"/>
                    <a:pt x="6060694" y="9158612"/>
                  </a:cubicBezTo>
                  <a:lnTo>
                    <a:pt x="432943" y="9158612"/>
                  </a:lnTo>
                  <a:cubicBezTo>
                    <a:pt x="193802" y="9158612"/>
                    <a:pt x="0" y="8994094"/>
                    <a:pt x="0" y="8791086"/>
                  </a:cubicBezTo>
                  <a:close/>
                </a:path>
              </a:pathLst>
            </a:custGeom>
            <a:solidFill>
              <a:srgbClr val="FFB300"/>
            </a:solidFill>
          </p:spPr>
        </p:sp>
      </p:grpSp>
      <p:pic>
        <p:nvPicPr>
          <p:cNvPr id="87" name="Picture 87"/>
          <p:cNvPicPr>
            <a:picLocks noChangeAspect="1"/>
          </p:cNvPicPr>
          <p:nvPr/>
        </p:nvPicPr>
        <p:blipFill>
          <a:blip r:embed="rId11"/>
          <a:srcRect r="16251"/>
          <a:stretch>
            <a:fillRect/>
          </a:stretch>
        </p:blipFill>
        <p:spPr>
          <a:xfrm>
            <a:off x="11180455" y="3296761"/>
            <a:ext cx="5990275" cy="3814756"/>
          </a:xfrm>
          <a:prstGeom prst="rect">
            <a:avLst/>
          </a:prstGeom>
        </p:spPr>
      </p:pic>
      <p:sp>
        <p:nvSpPr>
          <p:cNvPr id="88" name="TextBox 88"/>
          <p:cNvSpPr txBox="1"/>
          <p:nvPr/>
        </p:nvSpPr>
        <p:spPr>
          <a:xfrm>
            <a:off x="1140812" y="2680629"/>
            <a:ext cx="9121868" cy="5041575"/>
          </a:xfrm>
          <a:prstGeom prst="rect">
            <a:avLst/>
          </a:prstGeom>
        </p:spPr>
        <p:txBody>
          <a:bodyPr lIns="0" tIns="0" rIns="0" bIns="0" rtlCol="0" anchor="t">
            <a:spAutoFit/>
          </a:bodyPr>
          <a:lstStyle/>
          <a:p>
            <a:pPr algn="just">
              <a:lnSpc>
                <a:spcPts val="4042"/>
              </a:lnSpc>
            </a:pPr>
            <a:r>
              <a:rPr lang="en-US" sz="2887">
                <a:solidFill>
                  <a:srgbClr val="F9FCED"/>
                </a:solidFill>
                <a:latin typeface="Public Sans"/>
              </a:rPr>
              <a:t>Lamban belajar (slow learner) adalah anak yang memiliki potensi intelektual sedikit di bawah normal tetapi belum termasuk tunagrahita. Dalam beberapa hal mengalami hambatan atau keterlambatan berpikir, merespon rangsangan dan adaptasi sosial, tetapi masih jauh lebih baik dibanding dengan yang tunagrahita, lebih lamban dibanding dengan yang normal, mereka butuh waktu yang lebih lama dan berulangulang untuk dapat menyelesaikan tugas-tugas akademik maupun non akademik. </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2388050" y="6832652"/>
            <a:ext cx="4824704" cy="3641496"/>
            <a:chOff x="0" y="0"/>
            <a:chExt cx="6432939" cy="4855328"/>
          </a:xfrm>
        </p:grpSpPr>
        <p:sp>
          <p:nvSpPr>
            <p:cNvPr id="3" name="Freeform 3"/>
            <p:cNvSpPr/>
            <p:nvPr/>
          </p:nvSpPr>
          <p:spPr>
            <a:xfrm>
              <a:off x="254" y="254"/>
              <a:ext cx="6432423" cy="4854956"/>
            </a:xfrm>
            <a:custGeom>
              <a:avLst/>
              <a:gdLst/>
              <a:ahLst/>
              <a:cxnLst/>
              <a:rect l="l" t="t" r="r" b="b"/>
              <a:pathLst>
                <a:path w="6432423" h="4854956">
                  <a:moveTo>
                    <a:pt x="3999230" y="0"/>
                  </a:moveTo>
                  <a:cubicBezTo>
                    <a:pt x="3495167" y="0"/>
                    <a:pt x="3053080" y="243840"/>
                    <a:pt x="2817114" y="605409"/>
                  </a:cubicBezTo>
                  <a:cubicBezTo>
                    <a:pt x="2588260" y="452755"/>
                    <a:pt x="2303907" y="361569"/>
                    <a:pt x="1995678" y="361569"/>
                  </a:cubicBezTo>
                  <a:cubicBezTo>
                    <a:pt x="1240663" y="361569"/>
                    <a:pt x="626999" y="908304"/>
                    <a:pt x="626999" y="1581150"/>
                  </a:cubicBezTo>
                  <a:cubicBezTo>
                    <a:pt x="626999" y="1797050"/>
                    <a:pt x="690118" y="1999234"/>
                    <a:pt x="801243" y="2174875"/>
                  </a:cubicBezTo>
                  <a:cubicBezTo>
                    <a:pt x="327660" y="2366391"/>
                    <a:pt x="0" y="2791206"/>
                    <a:pt x="0" y="3284601"/>
                  </a:cubicBezTo>
                  <a:cubicBezTo>
                    <a:pt x="0" y="3957066"/>
                    <a:pt x="611759" y="4502531"/>
                    <a:pt x="1366901" y="4502531"/>
                  </a:cubicBezTo>
                  <a:cubicBezTo>
                    <a:pt x="1940179" y="4502531"/>
                    <a:pt x="2430399" y="4188968"/>
                    <a:pt x="2635123" y="3744214"/>
                  </a:cubicBezTo>
                  <a:lnTo>
                    <a:pt x="3364230" y="4620641"/>
                  </a:lnTo>
                  <a:cubicBezTo>
                    <a:pt x="3388487" y="4469130"/>
                    <a:pt x="3407918" y="4312158"/>
                    <a:pt x="3405124" y="4158107"/>
                  </a:cubicBezTo>
                  <a:cubicBezTo>
                    <a:pt x="3568954" y="4311015"/>
                    <a:pt x="3767582" y="4435856"/>
                    <a:pt x="3990213" y="4519930"/>
                  </a:cubicBezTo>
                  <a:lnTo>
                    <a:pt x="4223385" y="4854956"/>
                  </a:lnTo>
                  <a:cubicBezTo>
                    <a:pt x="4205224" y="4761230"/>
                    <a:pt x="4185539" y="4668774"/>
                    <a:pt x="4161536" y="4576064"/>
                  </a:cubicBezTo>
                  <a:cubicBezTo>
                    <a:pt x="4325620" y="4620514"/>
                    <a:pt x="4498340" y="4644644"/>
                    <a:pt x="4677537" y="4644644"/>
                  </a:cubicBezTo>
                  <a:cubicBezTo>
                    <a:pt x="5647436" y="4644644"/>
                    <a:pt x="6432423" y="3945255"/>
                    <a:pt x="6432423" y="3080639"/>
                  </a:cubicBezTo>
                  <a:cubicBezTo>
                    <a:pt x="6432423" y="2410714"/>
                    <a:pt x="5958840" y="1838452"/>
                    <a:pt x="5292471" y="1616075"/>
                  </a:cubicBezTo>
                  <a:cubicBezTo>
                    <a:pt x="5340731" y="1491488"/>
                    <a:pt x="5367655" y="1357503"/>
                    <a:pt x="5367655" y="1218184"/>
                  </a:cubicBezTo>
                  <a:cubicBezTo>
                    <a:pt x="5367655" y="545338"/>
                    <a:pt x="4755769" y="0"/>
                    <a:pt x="3999230" y="0"/>
                  </a:cubicBezTo>
                  <a:close/>
                </a:path>
              </a:pathLst>
            </a:custGeom>
            <a:solidFill>
              <a:srgbClr val="11734C"/>
            </a:solidFill>
          </p:spPr>
        </p:sp>
      </p:grpSp>
      <p:grpSp>
        <p:nvGrpSpPr>
          <p:cNvPr id="4" name="Group 4"/>
          <p:cNvGrpSpPr/>
          <p:nvPr/>
        </p:nvGrpSpPr>
        <p:grpSpPr>
          <a:xfrm>
            <a:off x="16249854" y="7943344"/>
            <a:ext cx="3451648" cy="2923846"/>
            <a:chOff x="0" y="0"/>
            <a:chExt cx="4602197" cy="3898461"/>
          </a:xfrm>
        </p:grpSpPr>
        <p:sp>
          <p:nvSpPr>
            <p:cNvPr id="5" name="Freeform 5"/>
            <p:cNvSpPr/>
            <p:nvPr/>
          </p:nvSpPr>
          <p:spPr>
            <a:xfrm>
              <a:off x="127" y="0"/>
              <a:ext cx="4602099" cy="3898519"/>
            </a:xfrm>
            <a:custGeom>
              <a:avLst/>
              <a:gdLst/>
              <a:ahLst/>
              <a:cxnLst/>
              <a:rect l="l" t="t" r="r" b="b"/>
              <a:pathLst>
                <a:path w="4602099" h="3898519">
                  <a:moveTo>
                    <a:pt x="1739900" y="0"/>
                  </a:moveTo>
                  <a:cubicBezTo>
                    <a:pt x="1199642" y="0"/>
                    <a:pt x="761746" y="438023"/>
                    <a:pt x="761746" y="978154"/>
                  </a:cubicBezTo>
                  <a:cubicBezTo>
                    <a:pt x="761746" y="1091057"/>
                    <a:pt x="780161" y="1197737"/>
                    <a:pt x="815467" y="1298702"/>
                  </a:cubicBezTo>
                  <a:cubicBezTo>
                    <a:pt x="338963" y="1476502"/>
                    <a:pt x="0" y="1935861"/>
                    <a:pt x="0" y="2475103"/>
                  </a:cubicBezTo>
                  <a:cubicBezTo>
                    <a:pt x="0" y="3167888"/>
                    <a:pt x="561594" y="3729609"/>
                    <a:pt x="1254379" y="3729609"/>
                  </a:cubicBezTo>
                  <a:cubicBezTo>
                    <a:pt x="1383538" y="3729609"/>
                    <a:pt x="1507490" y="3710178"/>
                    <a:pt x="1624711" y="3674618"/>
                  </a:cubicBezTo>
                  <a:cubicBezTo>
                    <a:pt x="1607439" y="3749040"/>
                    <a:pt x="1592453" y="3824478"/>
                    <a:pt x="1580642" y="3898519"/>
                  </a:cubicBezTo>
                  <a:lnTo>
                    <a:pt x="1747393" y="3629406"/>
                  </a:lnTo>
                  <a:cubicBezTo>
                    <a:pt x="1905635" y="3561715"/>
                    <a:pt x="2047494" y="3462909"/>
                    <a:pt x="2164715" y="3338830"/>
                  </a:cubicBezTo>
                  <a:cubicBezTo>
                    <a:pt x="2163826" y="3462909"/>
                    <a:pt x="2176653" y="3588512"/>
                    <a:pt x="2195068" y="3711194"/>
                  </a:cubicBezTo>
                  <a:lnTo>
                    <a:pt x="2716911" y="3007487"/>
                  </a:lnTo>
                  <a:cubicBezTo>
                    <a:pt x="2861945" y="3364738"/>
                    <a:pt x="3212973" y="3616452"/>
                    <a:pt x="3622802" y="3616452"/>
                  </a:cubicBezTo>
                  <a:cubicBezTo>
                    <a:pt x="4164076" y="3616452"/>
                    <a:pt x="4602099" y="3178810"/>
                    <a:pt x="4602099" y="2637409"/>
                  </a:cubicBezTo>
                  <a:cubicBezTo>
                    <a:pt x="4602099" y="2242693"/>
                    <a:pt x="4366260" y="1901571"/>
                    <a:pt x="4028567" y="1746504"/>
                  </a:cubicBezTo>
                  <a:cubicBezTo>
                    <a:pt x="4106926" y="1605534"/>
                    <a:pt x="4152265" y="1442974"/>
                    <a:pt x="4152265" y="1269746"/>
                  </a:cubicBezTo>
                  <a:cubicBezTo>
                    <a:pt x="4152265" y="729488"/>
                    <a:pt x="3714242" y="291592"/>
                    <a:pt x="3174238" y="291592"/>
                  </a:cubicBezTo>
                  <a:cubicBezTo>
                    <a:pt x="2953766" y="291592"/>
                    <a:pt x="2750185" y="364871"/>
                    <a:pt x="2586736" y="487553"/>
                  </a:cubicBezTo>
                  <a:cubicBezTo>
                    <a:pt x="2416429" y="196088"/>
                    <a:pt x="2101469" y="0"/>
                    <a:pt x="1739900" y="0"/>
                  </a:cubicBezTo>
                  <a:close/>
                </a:path>
              </a:pathLst>
            </a:custGeom>
            <a:solidFill>
              <a:srgbClr val="40A378"/>
            </a:solidFill>
          </p:spPr>
        </p:sp>
      </p:grpSp>
      <p:grpSp>
        <p:nvGrpSpPr>
          <p:cNvPr id="6" name="Group 6"/>
          <p:cNvGrpSpPr/>
          <p:nvPr/>
        </p:nvGrpSpPr>
        <p:grpSpPr>
          <a:xfrm>
            <a:off x="4638258" y="8135920"/>
            <a:ext cx="5207896" cy="2003130"/>
            <a:chOff x="0" y="0"/>
            <a:chExt cx="6943861" cy="2670840"/>
          </a:xfrm>
        </p:grpSpPr>
        <p:sp>
          <p:nvSpPr>
            <p:cNvPr id="7" name="Freeform 7"/>
            <p:cNvSpPr/>
            <p:nvPr/>
          </p:nvSpPr>
          <p:spPr>
            <a:xfrm>
              <a:off x="0" y="127"/>
              <a:ext cx="6943725" cy="2670683"/>
            </a:xfrm>
            <a:custGeom>
              <a:avLst/>
              <a:gdLst/>
              <a:ahLst/>
              <a:cxnLst/>
              <a:rect l="l" t="t" r="r" b="b"/>
              <a:pathLst>
                <a:path w="6943725" h="2670683">
                  <a:moveTo>
                    <a:pt x="1153668" y="0"/>
                  </a:moveTo>
                  <a:cubicBezTo>
                    <a:pt x="1099820" y="0"/>
                    <a:pt x="1063244" y="123190"/>
                    <a:pt x="1054227" y="158115"/>
                  </a:cubicBezTo>
                  <a:cubicBezTo>
                    <a:pt x="1052957" y="158115"/>
                    <a:pt x="1051814" y="157099"/>
                    <a:pt x="1050544" y="157099"/>
                  </a:cubicBezTo>
                  <a:cubicBezTo>
                    <a:pt x="1043178" y="121920"/>
                    <a:pt x="1014857" y="1778"/>
                    <a:pt x="971296" y="1778"/>
                  </a:cubicBezTo>
                  <a:cubicBezTo>
                    <a:pt x="968121" y="1778"/>
                    <a:pt x="964692" y="2413"/>
                    <a:pt x="961263" y="3810"/>
                  </a:cubicBezTo>
                  <a:cubicBezTo>
                    <a:pt x="918972" y="22225"/>
                    <a:pt x="947547" y="103759"/>
                    <a:pt x="967232" y="147320"/>
                  </a:cubicBezTo>
                  <a:cubicBezTo>
                    <a:pt x="658749" y="113411"/>
                    <a:pt x="336804" y="85471"/>
                    <a:pt x="0" y="65024"/>
                  </a:cubicBezTo>
                  <a:lnTo>
                    <a:pt x="11557" y="2670683"/>
                  </a:lnTo>
                  <a:lnTo>
                    <a:pt x="6943725" y="2670683"/>
                  </a:lnTo>
                  <a:cubicBezTo>
                    <a:pt x="6943725" y="2670683"/>
                    <a:pt x="5956300" y="1239266"/>
                    <a:pt x="2882646" y="483235"/>
                  </a:cubicBezTo>
                  <a:cubicBezTo>
                    <a:pt x="2915793" y="438531"/>
                    <a:pt x="2956941" y="372618"/>
                    <a:pt x="2922651" y="366776"/>
                  </a:cubicBezTo>
                  <a:cubicBezTo>
                    <a:pt x="2920492" y="366395"/>
                    <a:pt x="2918587" y="366268"/>
                    <a:pt x="2916428" y="366268"/>
                  </a:cubicBezTo>
                  <a:cubicBezTo>
                    <a:pt x="2879090" y="366268"/>
                    <a:pt x="2835529" y="429895"/>
                    <a:pt x="2814066" y="466852"/>
                  </a:cubicBezTo>
                  <a:cubicBezTo>
                    <a:pt x="2809494" y="465836"/>
                    <a:pt x="2804668" y="464947"/>
                    <a:pt x="2800223" y="463931"/>
                  </a:cubicBezTo>
                  <a:cubicBezTo>
                    <a:pt x="2801366" y="418338"/>
                    <a:pt x="2798064" y="338328"/>
                    <a:pt x="2762631" y="338328"/>
                  </a:cubicBezTo>
                  <a:cubicBezTo>
                    <a:pt x="2760980" y="338328"/>
                    <a:pt x="2759329" y="338455"/>
                    <a:pt x="2757678" y="338709"/>
                  </a:cubicBezTo>
                  <a:cubicBezTo>
                    <a:pt x="2723261" y="346329"/>
                    <a:pt x="2723261" y="404622"/>
                    <a:pt x="2728976" y="446532"/>
                  </a:cubicBezTo>
                  <a:cubicBezTo>
                    <a:pt x="2246757" y="333883"/>
                    <a:pt x="1716278" y="238887"/>
                    <a:pt x="1130935" y="167005"/>
                  </a:cubicBezTo>
                  <a:cubicBezTo>
                    <a:pt x="1154811" y="115443"/>
                    <a:pt x="1201928" y="0"/>
                    <a:pt x="1153668" y="0"/>
                  </a:cubicBezTo>
                  <a:close/>
                </a:path>
              </a:pathLst>
            </a:custGeom>
            <a:solidFill>
              <a:srgbClr val="0F6342"/>
            </a:solidFill>
          </p:spPr>
        </p:sp>
      </p:grpSp>
      <p:grpSp>
        <p:nvGrpSpPr>
          <p:cNvPr id="8" name="Group 8"/>
          <p:cNvGrpSpPr/>
          <p:nvPr/>
        </p:nvGrpSpPr>
        <p:grpSpPr>
          <a:xfrm>
            <a:off x="-775202" y="8138924"/>
            <a:ext cx="5427899" cy="1867860"/>
            <a:chOff x="0" y="0"/>
            <a:chExt cx="7237199" cy="2490480"/>
          </a:xfrm>
        </p:grpSpPr>
        <p:sp>
          <p:nvSpPr>
            <p:cNvPr id="9" name="Freeform 9"/>
            <p:cNvSpPr/>
            <p:nvPr/>
          </p:nvSpPr>
          <p:spPr>
            <a:xfrm>
              <a:off x="127" y="127"/>
              <a:ext cx="7236841" cy="2490216"/>
            </a:xfrm>
            <a:custGeom>
              <a:avLst/>
              <a:gdLst/>
              <a:ahLst/>
              <a:cxnLst/>
              <a:rect l="l" t="t" r="r" b="b"/>
              <a:pathLst>
                <a:path w="7236841" h="2490216">
                  <a:moveTo>
                    <a:pt x="6034024" y="0"/>
                  </a:moveTo>
                  <a:cubicBezTo>
                    <a:pt x="5983605" y="0"/>
                    <a:pt x="6032881" y="107696"/>
                    <a:pt x="6057011" y="156210"/>
                  </a:cubicBezTo>
                  <a:cubicBezTo>
                    <a:pt x="5247005" y="244856"/>
                    <a:pt x="4535424" y="373380"/>
                    <a:pt x="3913632" y="525272"/>
                  </a:cubicBezTo>
                  <a:cubicBezTo>
                    <a:pt x="3919347" y="486029"/>
                    <a:pt x="3921506" y="427101"/>
                    <a:pt x="3883660" y="420243"/>
                  </a:cubicBezTo>
                  <a:cubicBezTo>
                    <a:pt x="3881501" y="419862"/>
                    <a:pt x="3879596" y="419608"/>
                    <a:pt x="3877691" y="419608"/>
                  </a:cubicBezTo>
                  <a:cubicBezTo>
                    <a:pt x="3838956" y="419608"/>
                    <a:pt x="3838067" y="503555"/>
                    <a:pt x="3838956" y="543433"/>
                  </a:cubicBezTo>
                  <a:cubicBezTo>
                    <a:pt x="3835273" y="544322"/>
                    <a:pt x="3832098" y="545338"/>
                    <a:pt x="3829939" y="545338"/>
                  </a:cubicBezTo>
                  <a:cubicBezTo>
                    <a:pt x="3807841" y="512953"/>
                    <a:pt x="3758946" y="444881"/>
                    <a:pt x="3717544" y="444881"/>
                  </a:cubicBezTo>
                  <a:cubicBezTo>
                    <a:pt x="3715512" y="444881"/>
                    <a:pt x="3713607" y="445008"/>
                    <a:pt x="3711829" y="445389"/>
                  </a:cubicBezTo>
                  <a:cubicBezTo>
                    <a:pt x="3672967" y="452374"/>
                    <a:pt x="3725545" y="521843"/>
                    <a:pt x="3759962" y="563499"/>
                  </a:cubicBezTo>
                  <a:cubicBezTo>
                    <a:pt x="926846" y="1288542"/>
                    <a:pt x="0" y="2490216"/>
                    <a:pt x="0" y="2490216"/>
                  </a:cubicBezTo>
                  <a:lnTo>
                    <a:pt x="7225665" y="2490216"/>
                  </a:lnTo>
                  <a:lnTo>
                    <a:pt x="7236841" y="60706"/>
                  </a:lnTo>
                  <a:cubicBezTo>
                    <a:pt x="6885178" y="79629"/>
                    <a:pt x="6549517" y="105791"/>
                    <a:pt x="6228969" y="137795"/>
                  </a:cubicBezTo>
                  <a:cubicBezTo>
                    <a:pt x="6248273" y="97282"/>
                    <a:pt x="6279134" y="20701"/>
                    <a:pt x="6234430" y="4318"/>
                  </a:cubicBezTo>
                  <a:cubicBezTo>
                    <a:pt x="6230747" y="2794"/>
                    <a:pt x="6227191" y="2159"/>
                    <a:pt x="6223508" y="2159"/>
                  </a:cubicBezTo>
                  <a:cubicBezTo>
                    <a:pt x="6178169" y="2159"/>
                    <a:pt x="6149086" y="113538"/>
                    <a:pt x="6141720" y="146685"/>
                  </a:cubicBezTo>
                  <a:cubicBezTo>
                    <a:pt x="6140704" y="146685"/>
                    <a:pt x="6138291" y="147447"/>
                    <a:pt x="6137148" y="147447"/>
                  </a:cubicBezTo>
                  <a:cubicBezTo>
                    <a:pt x="6128131" y="114554"/>
                    <a:pt x="6090031" y="0"/>
                    <a:pt x="6034024" y="0"/>
                  </a:cubicBezTo>
                  <a:close/>
                </a:path>
              </a:pathLst>
            </a:custGeom>
            <a:solidFill>
              <a:srgbClr val="0F6342"/>
            </a:solidFill>
          </p:spPr>
        </p:sp>
      </p:grpSp>
      <p:grpSp>
        <p:nvGrpSpPr>
          <p:cNvPr id="10" name="Group 10"/>
          <p:cNvGrpSpPr/>
          <p:nvPr/>
        </p:nvGrpSpPr>
        <p:grpSpPr>
          <a:xfrm>
            <a:off x="-182100" y="9403436"/>
            <a:ext cx="18643002" cy="1035040"/>
            <a:chOff x="0" y="0"/>
            <a:chExt cx="24857336" cy="1380053"/>
          </a:xfrm>
        </p:grpSpPr>
        <p:sp>
          <p:nvSpPr>
            <p:cNvPr id="11" name="Freeform 11"/>
            <p:cNvSpPr/>
            <p:nvPr/>
          </p:nvSpPr>
          <p:spPr>
            <a:xfrm>
              <a:off x="0" y="0"/>
              <a:ext cx="24857329" cy="1379982"/>
            </a:xfrm>
            <a:custGeom>
              <a:avLst/>
              <a:gdLst/>
              <a:ahLst/>
              <a:cxnLst/>
              <a:rect l="l" t="t" r="r" b="b"/>
              <a:pathLst>
                <a:path w="24857329" h="1379982">
                  <a:moveTo>
                    <a:pt x="12401804" y="0"/>
                  </a:moveTo>
                  <a:cubicBezTo>
                    <a:pt x="8726424" y="0"/>
                    <a:pt x="4478909" y="16891"/>
                    <a:pt x="6223" y="67437"/>
                  </a:cubicBezTo>
                  <a:cubicBezTo>
                    <a:pt x="0" y="67945"/>
                    <a:pt x="38481" y="698500"/>
                    <a:pt x="39751" y="862711"/>
                  </a:cubicBezTo>
                  <a:cubicBezTo>
                    <a:pt x="43053" y="1139698"/>
                    <a:pt x="49022" y="1379982"/>
                    <a:pt x="49022" y="1379982"/>
                  </a:cubicBezTo>
                  <a:lnTo>
                    <a:pt x="24857329" y="1379982"/>
                  </a:lnTo>
                  <a:lnTo>
                    <a:pt x="24815546" y="67437"/>
                  </a:lnTo>
                  <a:cubicBezTo>
                    <a:pt x="24815546" y="67437"/>
                    <a:pt x="19752690" y="0"/>
                    <a:pt x="12401803" y="0"/>
                  </a:cubicBezTo>
                  <a:close/>
                </a:path>
              </a:pathLst>
            </a:custGeom>
            <a:solidFill>
              <a:srgbClr val="168E5E"/>
            </a:solidFill>
          </p:spPr>
        </p:sp>
      </p:grpSp>
      <p:grpSp>
        <p:nvGrpSpPr>
          <p:cNvPr id="12" name="Group 12"/>
          <p:cNvGrpSpPr/>
          <p:nvPr/>
        </p:nvGrpSpPr>
        <p:grpSpPr>
          <a:xfrm>
            <a:off x="711458" y="7703694"/>
            <a:ext cx="409826" cy="335740"/>
            <a:chOff x="0" y="0"/>
            <a:chExt cx="546435" cy="447653"/>
          </a:xfrm>
        </p:grpSpPr>
        <p:sp>
          <p:nvSpPr>
            <p:cNvPr id="13" name="Freeform 13"/>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14" name="Group 14"/>
          <p:cNvGrpSpPr/>
          <p:nvPr/>
        </p:nvGrpSpPr>
        <p:grpSpPr>
          <a:xfrm>
            <a:off x="685520" y="7349954"/>
            <a:ext cx="349844" cy="350330"/>
            <a:chOff x="0" y="0"/>
            <a:chExt cx="466459" cy="467107"/>
          </a:xfrm>
        </p:grpSpPr>
        <p:sp>
          <p:nvSpPr>
            <p:cNvPr id="15" name="Freeform 15"/>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16" name="Group 16"/>
          <p:cNvGrpSpPr/>
          <p:nvPr/>
        </p:nvGrpSpPr>
        <p:grpSpPr>
          <a:xfrm>
            <a:off x="329186" y="7644846"/>
            <a:ext cx="391346" cy="227286"/>
            <a:chOff x="0" y="0"/>
            <a:chExt cx="521795" cy="303048"/>
          </a:xfrm>
        </p:grpSpPr>
        <p:sp>
          <p:nvSpPr>
            <p:cNvPr id="17" name="Freeform 17"/>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18" name="Group 18"/>
          <p:cNvGrpSpPr/>
          <p:nvPr/>
        </p:nvGrpSpPr>
        <p:grpSpPr>
          <a:xfrm>
            <a:off x="720374" y="7474784"/>
            <a:ext cx="457164" cy="325040"/>
            <a:chOff x="0" y="0"/>
            <a:chExt cx="609552" cy="433387"/>
          </a:xfrm>
        </p:grpSpPr>
        <p:sp>
          <p:nvSpPr>
            <p:cNvPr id="19" name="Freeform 19"/>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20" name="Group 20"/>
          <p:cNvGrpSpPr/>
          <p:nvPr/>
        </p:nvGrpSpPr>
        <p:grpSpPr>
          <a:xfrm>
            <a:off x="356260" y="7366004"/>
            <a:ext cx="430902" cy="402046"/>
            <a:chOff x="0" y="0"/>
            <a:chExt cx="574536" cy="536061"/>
          </a:xfrm>
        </p:grpSpPr>
        <p:sp>
          <p:nvSpPr>
            <p:cNvPr id="21" name="Freeform 21"/>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22" name="Group 22"/>
          <p:cNvGrpSpPr/>
          <p:nvPr/>
        </p:nvGrpSpPr>
        <p:grpSpPr>
          <a:xfrm>
            <a:off x="440560" y="7717150"/>
            <a:ext cx="346602" cy="418744"/>
            <a:chOff x="0" y="0"/>
            <a:chExt cx="462136" cy="558325"/>
          </a:xfrm>
        </p:grpSpPr>
        <p:sp>
          <p:nvSpPr>
            <p:cNvPr id="23" name="Freeform 23"/>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24" name="Group 24"/>
          <p:cNvGrpSpPr/>
          <p:nvPr/>
        </p:nvGrpSpPr>
        <p:grpSpPr>
          <a:xfrm>
            <a:off x="633804" y="7602208"/>
            <a:ext cx="227772" cy="228906"/>
            <a:chOff x="0" y="0"/>
            <a:chExt cx="303696" cy="305208"/>
          </a:xfrm>
        </p:grpSpPr>
        <p:sp>
          <p:nvSpPr>
            <p:cNvPr id="25" name="Freeform 25"/>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26" name="Group 26"/>
          <p:cNvGrpSpPr/>
          <p:nvPr/>
        </p:nvGrpSpPr>
        <p:grpSpPr>
          <a:xfrm>
            <a:off x="5267408" y="8903768"/>
            <a:ext cx="296632" cy="243008"/>
            <a:chOff x="0" y="0"/>
            <a:chExt cx="395509" cy="324011"/>
          </a:xfrm>
        </p:grpSpPr>
        <p:sp>
          <p:nvSpPr>
            <p:cNvPr id="27" name="Freeform 27"/>
            <p:cNvSpPr/>
            <p:nvPr/>
          </p:nvSpPr>
          <p:spPr>
            <a:xfrm>
              <a:off x="0" y="0"/>
              <a:ext cx="395351" cy="323977"/>
            </a:xfrm>
            <a:custGeom>
              <a:avLst/>
              <a:gdLst/>
              <a:ahLst/>
              <a:cxnLst/>
              <a:rect l="l" t="t" r="r" b="b"/>
              <a:pathLst>
                <a:path w="395351" h="323977">
                  <a:moveTo>
                    <a:pt x="95885" y="0"/>
                  </a:moveTo>
                  <a:lnTo>
                    <a:pt x="0" y="77089"/>
                  </a:lnTo>
                  <a:cubicBezTo>
                    <a:pt x="2921" y="81026"/>
                    <a:pt x="104521" y="323977"/>
                    <a:pt x="206502" y="323977"/>
                  </a:cubicBezTo>
                  <a:cubicBezTo>
                    <a:pt x="220726" y="323977"/>
                    <a:pt x="235077" y="319151"/>
                    <a:pt x="249428" y="307975"/>
                  </a:cubicBezTo>
                  <a:cubicBezTo>
                    <a:pt x="395351" y="193675"/>
                    <a:pt x="95885" y="0"/>
                    <a:pt x="95885" y="0"/>
                  </a:cubicBezTo>
                  <a:close/>
                </a:path>
              </a:pathLst>
            </a:custGeom>
            <a:solidFill>
              <a:srgbClr val="FFEDD7"/>
            </a:solidFill>
          </p:spPr>
        </p:sp>
      </p:grpSp>
      <p:grpSp>
        <p:nvGrpSpPr>
          <p:cNvPr id="28" name="Group 28"/>
          <p:cNvGrpSpPr/>
          <p:nvPr/>
        </p:nvGrpSpPr>
        <p:grpSpPr>
          <a:xfrm>
            <a:off x="5248634" y="8647732"/>
            <a:ext cx="253217" cy="253568"/>
            <a:chOff x="0" y="0"/>
            <a:chExt cx="337622" cy="338091"/>
          </a:xfrm>
        </p:grpSpPr>
        <p:sp>
          <p:nvSpPr>
            <p:cNvPr id="29" name="Freeform 29"/>
            <p:cNvSpPr/>
            <p:nvPr/>
          </p:nvSpPr>
          <p:spPr>
            <a:xfrm>
              <a:off x="0" y="0"/>
              <a:ext cx="337566" cy="338074"/>
            </a:xfrm>
            <a:custGeom>
              <a:avLst/>
              <a:gdLst/>
              <a:ahLst/>
              <a:cxnLst/>
              <a:rect l="l" t="t" r="r" b="b"/>
              <a:pathLst>
                <a:path w="337566" h="338074">
                  <a:moveTo>
                    <a:pt x="159385" y="0"/>
                  </a:moveTo>
                  <a:cubicBezTo>
                    <a:pt x="30988" y="0"/>
                    <a:pt x="0" y="285877"/>
                    <a:pt x="0" y="285877"/>
                  </a:cubicBezTo>
                  <a:lnTo>
                    <a:pt x="112014" y="338074"/>
                  </a:lnTo>
                  <a:cubicBezTo>
                    <a:pt x="114427" y="332613"/>
                    <a:pt x="337566" y="72263"/>
                    <a:pt x="205867" y="11430"/>
                  </a:cubicBezTo>
                  <a:cubicBezTo>
                    <a:pt x="189103" y="3556"/>
                    <a:pt x="173609" y="0"/>
                    <a:pt x="159385" y="0"/>
                  </a:cubicBezTo>
                  <a:close/>
                </a:path>
              </a:pathLst>
            </a:custGeom>
            <a:solidFill>
              <a:srgbClr val="FFEDD7"/>
            </a:solidFill>
          </p:spPr>
        </p:sp>
      </p:grpSp>
      <p:grpSp>
        <p:nvGrpSpPr>
          <p:cNvPr id="30" name="Group 30"/>
          <p:cNvGrpSpPr/>
          <p:nvPr/>
        </p:nvGrpSpPr>
        <p:grpSpPr>
          <a:xfrm>
            <a:off x="4990720" y="8861174"/>
            <a:ext cx="283256" cy="164509"/>
            <a:chOff x="0" y="0"/>
            <a:chExt cx="377675" cy="219346"/>
          </a:xfrm>
        </p:grpSpPr>
        <p:sp>
          <p:nvSpPr>
            <p:cNvPr id="31" name="Freeform 31"/>
            <p:cNvSpPr/>
            <p:nvPr/>
          </p:nvSpPr>
          <p:spPr>
            <a:xfrm>
              <a:off x="0" y="127"/>
              <a:ext cx="377571" cy="219202"/>
            </a:xfrm>
            <a:custGeom>
              <a:avLst/>
              <a:gdLst/>
              <a:ahLst/>
              <a:cxnLst/>
              <a:rect l="l" t="t" r="r" b="b"/>
              <a:pathLst>
                <a:path w="377571" h="219202">
                  <a:moveTo>
                    <a:pt x="347345" y="12065"/>
                  </a:moveTo>
                  <a:cubicBezTo>
                    <a:pt x="341884" y="14097"/>
                    <a:pt x="0" y="0"/>
                    <a:pt x="33782" y="141605"/>
                  </a:cubicBezTo>
                  <a:cubicBezTo>
                    <a:pt x="47371" y="199517"/>
                    <a:pt x="88011" y="219202"/>
                    <a:pt x="136906" y="219202"/>
                  </a:cubicBezTo>
                  <a:cubicBezTo>
                    <a:pt x="239268" y="219202"/>
                    <a:pt x="377571" y="132715"/>
                    <a:pt x="377571" y="132715"/>
                  </a:cubicBezTo>
                  <a:lnTo>
                    <a:pt x="347345" y="12065"/>
                  </a:lnTo>
                  <a:close/>
                </a:path>
              </a:pathLst>
            </a:custGeom>
            <a:solidFill>
              <a:srgbClr val="FFEDD7"/>
            </a:solidFill>
          </p:spPr>
        </p:sp>
      </p:grpSp>
      <p:grpSp>
        <p:nvGrpSpPr>
          <p:cNvPr id="32" name="Group 32"/>
          <p:cNvGrpSpPr/>
          <p:nvPr/>
        </p:nvGrpSpPr>
        <p:grpSpPr>
          <a:xfrm>
            <a:off x="5273862" y="8738084"/>
            <a:ext cx="330895" cy="235263"/>
            <a:chOff x="0" y="0"/>
            <a:chExt cx="441193" cy="313685"/>
          </a:xfrm>
        </p:grpSpPr>
        <p:sp>
          <p:nvSpPr>
            <p:cNvPr id="33" name="Freeform 33"/>
            <p:cNvSpPr/>
            <p:nvPr/>
          </p:nvSpPr>
          <p:spPr>
            <a:xfrm>
              <a:off x="0" y="127"/>
              <a:ext cx="441071" cy="313436"/>
            </a:xfrm>
            <a:custGeom>
              <a:avLst/>
              <a:gdLst/>
              <a:ahLst/>
              <a:cxnLst/>
              <a:rect l="l" t="t" r="r" b="b"/>
              <a:pathLst>
                <a:path w="441071" h="313436">
                  <a:moveTo>
                    <a:pt x="304038" y="0"/>
                  </a:moveTo>
                  <a:cubicBezTo>
                    <a:pt x="216662" y="0"/>
                    <a:pt x="0" y="166243"/>
                    <a:pt x="0" y="166243"/>
                  </a:cubicBezTo>
                  <a:lnTo>
                    <a:pt x="24130" y="273050"/>
                  </a:lnTo>
                  <a:cubicBezTo>
                    <a:pt x="24130" y="273050"/>
                    <a:pt x="168402" y="313436"/>
                    <a:pt x="274193" y="313436"/>
                  </a:cubicBezTo>
                  <a:cubicBezTo>
                    <a:pt x="309753" y="313436"/>
                    <a:pt x="340741" y="308864"/>
                    <a:pt x="360680" y="296799"/>
                  </a:cubicBezTo>
                  <a:cubicBezTo>
                    <a:pt x="441071" y="249047"/>
                    <a:pt x="260350" y="166116"/>
                    <a:pt x="260350" y="166116"/>
                  </a:cubicBezTo>
                  <a:cubicBezTo>
                    <a:pt x="260350" y="166116"/>
                    <a:pt x="378968" y="83693"/>
                    <a:pt x="334518" y="13970"/>
                  </a:cubicBezTo>
                  <a:cubicBezTo>
                    <a:pt x="328549" y="4318"/>
                    <a:pt x="317881" y="0"/>
                    <a:pt x="304038" y="0"/>
                  </a:cubicBezTo>
                  <a:close/>
                </a:path>
              </a:pathLst>
            </a:custGeom>
            <a:solidFill>
              <a:srgbClr val="FFF9F2"/>
            </a:solidFill>
          </p:spPr>
        </p:sp>
      </p:grpSp>
      <p:grpSp>
        <p:nvGrpSpPr>
          <p:cNvPr id="34" name="Group 34"/>
          <p:cNvGrpSpPr/>
          <p:nvPr/>
        </p:nvGrpSpPr>
        <p:grpSpPr>
          <a:xfrm>
            <a:off x="5010316" y="8659349"/>
            <a:ext cx="311887" cy="291000"/>
            <a:chOff x="0" y="0"/>
            <a:chExt cx="415849" cy="388000"/>
          </a:xfrm>
        </p:grpSpPr>
        <p:sp>
          <p:nvSpPr>
            <p:cNvPr id="35" name="Freeform 35"/>
            <p:cNvSpPr/>
            <p:nvPr/>
          </p:nvSpPr>
          <p:spPr>
            <a:xfrm>
              <a:off x="0" y="127"/>
              <a:ext cx="415671" cy="387731"/>
            </a:xfrm>
            <a:custGeom>
              <a:avLst/>
              <a:gdLst/>
              <a:ahLst/>
              <a:cxnLst/>
              <a:rect l="l" t="t" r="r" b="b"/>
              <a:pathLst>
                <a:path w="415671" h="387731">
                  <a:moveTo>
                    <a:pt x="256540" y="0"/>
                  </a:moveTo>
                  <a:cubicBezTo>
                    <a:pt x="202438" y="0"/>
                    <a:pt x="211201" y="157099"/>
                    <a:pt x="211201" y="157099"/>
                  </a:cubicBezTo>
                  <a:cubicBezTo>
                    <a:pt x="211201" y="157099"/>
                    <a:pt x="157734" y="129921"/>
                    <a:pt x="108585" y="129921"/>
                  </a:cubicBezTo>
                  <a:cubicBezTo>
                    <a:pt x="81661" y="129921"/>
                    <a:pt x="56007" y="138049"/>
                    <a:pt x="41275" y="163576"/>
                  </a:cubicBezTo>
                  <a:cubicBezTo>
                    <a:pt x="0" y="235458"/>
                    <a:pt x="333248" y="387731"/>
                    <a:pt x="333248" y="387731"/>
                  </a:cubicBezTo>
                  <a:lnTo>
                    <a:pt x="415671" y="316992"/>
                  </a:lnTo>
                  <a:cubicBezTo>
                    <a:pt x="415671" y="316992"/>
                    <a:pt x="360299" y="55753"/>
                    <a:pt x="279527" y="7874"/>
                  </a:cubicBezTo>
                  <a:cubicBezTo>
                    <a:pt x="270764" y="2413"/>
                    <a:pt x="263144" y="0"/>
                    <a:pt x="256540" y="0"/>
                  </a:cubicBezTo>
                  <a:close/>
                </a:path>
              </a:pathLst>
            </a:custGeom>
            <a:solidFill>
              <a:srgbClr val="FFF9F2"/>
            </a:solidFill>
          </p:spPr>
        </p:sp>
      </p:grpSp>
      <p:grpSp>
        <p:nvGrpSpPr>
          <p:cNvPr id="36" name="Group 36"/>
          <p:cNvGrpSpPr/>
          <p:nvPr/>
        </p:nvGrpSpPr>
        <p:grpSpPr>
          <a:xfrm>
            <a:off x="5071332" y="8913508"/>
            <a:ext cx="250870" cy="303086"/>
            <a:chOff x="0" y="0"/>
            <a:chExt cx="334494" cy="404115"/>
          </a:xfrm>
        </p:grpSpPr>
        <p:sp>
          <p:nvSpPr>
            <p:cNvPr id="37" name="Freeform 37"/>
            <p:cNvSpPr/>
            <p:nvPr/>
          </p:nvSpPr>
          <p:spPr>
            <a:xfrm>
              <a:off x="127" y="127"/>
              <a:ext cx="334264" cy="403733"/>
            </a:xfrm>
            <a:custGeom>
              <a:avLst/>
              <a:gdLst/>
              <a:ahLst/>
              <a:cxnLst/>
              <a:rect l="l" t="t" r="r" b="b"/>
              <a:pathLst>
                <a:path w="334264" h="403733">
                  <a:moveTo>
                    <a:pt x="236220" y="0"/>
                  </a:moveTo>
                  <a:cubicBezTo>
                    <a:pt x="236220" y="0"/>
                    <a:pt x="18669" y="152273"/>
                    <a:pt x="4572" y="244856"/>
                  </a:cubicBezTo>
                  <a:cubicBezTo>
                    <a:pt x="0" y="276987"/>
                    <a:pt x="18288" y="287401"/>
                    <a:pt x="44323" y="287401"/>
                  </a:cubicBezTo>
                  <a:cubicBezTo>
                    <a:pt x="93345" y="287401"/>
                    <a:pt x="168910" y="250317"/>
                    <a:pt x="168910" y="250317"/>
                  </a:cubicBezTo>
                  <a:cubicBezTo>
                    <a:pt x="168910" y="250317"/>
                    <a:pt x="157988" y="393954"/>
                    <a:pt x="240665" y="403606"/>
                  </a:cubicBezTo>
                  <a:cubicBezTo>
                    <a:pt x="241808" y="403733"/>
                    <a:pt x="242824" y="403733"/>
                    <a:pt x="243967" y="403733"/>
                  </a:cubicBezTo>
                  <a:cubicBezTo>
                    <a:pt x="323977" y="403733"/>
                    <a:pt x="334264" y="47625"/>
                    <a:pt x="334264" y="47625"/>
                  </a:cubicBezTo>
                  <a:lnTo>
                    <a:pt x="236220" y="0"/>
                  </a:lnTo>
                  <a:close/>
                </a:path>
              </a:pathLst>
            </a:custGeom>
            <a:solidFill>
              <a:srgbClr val="FFF9F2"/>
            </a:solidFill>
          </p:spPr>
        </p:sp>
      </p:grpSp>
      <p:grpSp>
        <p:nvGrpSpPr>
          <p:cNvPr id="38" name="Group 38"/>
          <p:cNvGrpSpPr/>
          <p:nvPr/>
        </p:nvGrpSpPr>
        <p:grpSpPr>
          <a:xfrm>
            <a:off x="5211202" y="8830313"/>
            <a:ext cx="164861" cy="165682"/>
            <a:chOff x="0" y="0"/>
            <a:chExt cx="219815" cy="220909"/>
          </a:xfrm>
        </p:grpSpPr>
        <p:sp>
          <p:nvSpPr>
            <p:cNvPr id="39" name="Freeform 39"/>
            <p:cNvSpPr/>
            <p:nvPr/>
          </p:nvSpPr>
          <p:spPr>
            <a:xfrm>
              <a:off x="0" y="0"/>
              <a:ext cx="219837" cy="220853"/>
            </a:xfrm>
            <a:custGeom>
              <a:avLst/>
              <a:gdLst/>
              <a:ahLst/>
              <a:cxnLst/>
              <a:rect l="l" t="t" r="r" b="b"/>
              <a:pathLst>
                <a:path w="219837" h="220853">
                  <a:moveTo>
                    <a:pt x="109728" y="0"/>
                  </a:moveTo>
                  <a:cubicBezTo>
                    <a:pt x="48768" y="0"/>
                    <a:pt x="0" y="49911"/>
                    <a:pt x="0" y="111125"/>
                  </a:cubicBezTo>
                  <a:cubicBezTo>
                    <a:pt x="0" y="171958"/>
                    <a:pt x="48768" y="220853"/>
                    <a:pt x="109728" y="220853"/>
                  </a:cubicBezTo>
                  <a:cubicBezTo>
                    <a:pt x="170942" y="220853"/>
                    <a:pt x="219837" y="172085"/>
                    <a:pt x="219837" y="111125"/>
                  </a:cubicBezTo>
                  <a:cubicBezTo>
                    <a:pt x="219837" y="49911"/>
                    <a:pt x="170815" y="0"/>
                    <a:pt x="109728" y="0"/>
                  </a:cubicBezTo>
                  <a:close/>
                </a:path>
              </a:pathLst>
            </a:custGeom>
            <a:solidFill>
              <a:srgbClr val="FFB300"/>
            </a:solidFill>
          </p:spPr>
        </p:sp>
      </p:grpSp>
      <p:grpSp>
        <p:nvGrpSpPr>
          <p:cNvPr id="40" name="Group 40"/>
          <p:cNvGrpSpPr/>
          <p:nvPr/>
        </p:nvGrpSpPr>
        <p:grpSpPr>
          <a:xfrm>
            <a:off x="17567874" y="8784392"/>
            <a:ext cx="409826" cy="335740"/>
            <a:chOff x="0" y="0"/>
            <a:chExt cx="546435" cy="447653"/>
          </a:xfrm>
        </p:grpSpPr>
        <p:sp>
          <p:nvSpPr>
            <p:cNvPr id="41" name="Freeform 41"/>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42" name="Group 42"/>
          <p:cNvGrpSpPr/>
          <p:nvPr/>
        </p:nvGrpSpPr>
        <p:grpSpPr>
          <a:xfrm>
            <a:off x="17541936" y="8430652"/>
            <a:ext cx="349844" cy="350330"/>
            <a:chOff x="0" y="0"/>
            <a:chExt cx="466459" cy="467107"/>
          </a:xfrm>
        </p:grpSpPr>
        <p:sp>
          <p:nvSpPr>
            <p:cNvPr id="43" name="Freeform 43"/>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44" name="Group 44"/>
          <p:cNvGrpSpPr/>
          <p:nvPr/>
        </p:nvGrpSpPr>
        <p:grpSpPr>
          <a:xfrm>
            <a:off x="17185602" y="8725544"/>
            <a:ext cx="391346" cy="227286"/>
            <a:chOff x="0" y="0"/>
            <a:chExt cx="521795" cy="303048"/>
          </a:xfrm>
        </p:grpSpPr>
        <p:sp>
          <p:nvSpPr>
            <p:cNvPr id="45" name="Freeform 45"/>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46" name="Group 46"/>
          <p:cNvGrpSpPr/>
          <p:nvPr/>
        </p:nvGrpSpPr>
        <p:grpSpPr>
          <a:xfrm>
            <a:off x="17576790" y="8555482"/>
            <a:ext cx="457164" cy="325040"/>
            <a:chOff x="0" y="0"/>
            <a:chExt cx="609552" cy="433387"/>
          </a:xfrm>
        </p:grpSpPr>
        <p:sp>
          <p:nvSpPr>
            <p:cNvPr id="47" name="Freeform 47"/>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48" name="Group 48"/>
          <p:cNvGrpSpPr/>
          <p:nvPr/>
        </p:nvGrpSpPr>
        <p:grpSpPr>
          <a:xfrm>
            <a:off x="17212676" y="8446702"/>
            <a:ext cx="430902" cy="402046"/>
            <a:chOff x="0" y="0"/>
            <a:chExt cx="574536" cy="536061"/>
          </a:xfrm>
        </p:grpSpPr>
        <p:sp>
          <p:nvSpPr>
            <p:cNvPr id="49" name="Freeform 49"/>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50" name="Group 50"/>
          <p:cNvGrpSpPr/>
          <p:nvPr/>
        </p:nvGrpSpPr>
        <p:grpSpPr>
          <a:xfrm>
            <a:off x="17296976" y="8797848"/>
            <a:ext cx="346602" cy="418744"/>
            <a:chOff x="0" y="0"/>
            <a:chExt cx="462136" cy="558325"/>
          </a:xfrm>
        </p:grpSpPr>
        <p:sp>
          <p:nvSpPr>
            <p:cNvPr id="51" name="Freeform 51"/>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52" name="Group 52"/>
          <p:cNvGrpSpPr/>
          <p:nvPr/>
        </p:nvGrpSpPr>
        <p:grpSpPr>
          <a:xfrm>
            <a:off x="17490220" y="8682906"/>
            <a:ext cx="227772" cy="228906"/>
            <a:chOff x="0" y="0"/>
            <a:chExt cx="303696" cy="305208"/>
          </a:xfrm>
        </p:grpSpPr>
        <p:sp>
          <p:nvSpPr>
            <p:cNvPr id="53" name="Freeform 53"/>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54" name="Group 54"/>
          <p:cNvGrpSpPr/>
          <p:nvPr/>
        </p:nvGrpSpPr>
        <p:grpSpPr>
          <a:xfrm>
            <a:off x="16651066" y="4528682"/>
            <a:ext cx="3938260" cy="1200462"/>
            <a:chOff x="0" y="0"/>
            <a:chExt cx="5251013" cy="1600616"/>
          </a:xfrm>
        </p:grpSpPr>
        <p:sp>
          <p:nvSpPr>
            <p:cNvPr id="55" name="Freeform 55"/>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56" name="Group 56"/>
          <p:cNvGrpSpPr/>
          <p:nvPr/>
        </p:nvGrpSpPr>
        <p:grpSpPr>
          <a:xfrm>
            <a:off x="-1070884" y="2148982"/>
            <a:ext cx="3938260" cy="1200462"/>
            <a:chOff x="0" y="0"/>
            <a:chExt cx="5251013" cy="1600616"/>
          </a:xfrm>
        </p:grpSpPr>
        <p:sp>
          <p:nvSpPr>
            <p:cNvPr id="57" name="Freeform 57"/>
            <p:cNvSpPr/>
            <p:nvPr/>
          </p:nvSpPr>
          <p:spPr>
            <a:xfrm>
              <a:off x="127" y="0"/>
              <a:ext cx="5250942" cy="1600581"/>
            </a:xfrm>
            <a:custGeom>
              <a:avLst/>
              <a:gdLst/>
              <a:ahLst/>
              <a:cxnLst/>
              <a:rect l="l" t="t" r="r" b="b"/>
              <a:pathLst>
                <a:path w="5250942" h="1600581">
                  <a:moveTo>
                    <a:pt x="1854962" y="0"/>
                  </a:moveTo>
                  <a:cubicBezTo>
                    <a:pt x="2310003" y="0"/>
                    <a:pt x="2750058" y="341122"/>
                    <a:pt x="2848610" y="787019"/>
                  </a:cubicBezTo>
                  <a:cubicBezTo>
                    <a:pt x="3004058" y="647446"/>
                    <a:pt x="3213227" y="570611"/>
                    <a:pt x="3422015" y="570611"/>
                  </a:cubicBezTo>
                  <a:cubicBezTo>
                    <a:pt x="3494405" y="570611"/>
                    <a:pt x="3566795" y="579882"/>
                    <a:pt x="3636899" y="598932"/>
                  </a:cubicBezTo>
                  <a:cubicBezTo>
                    <a:pt x="3907536" y="673989"/>
                    <a:pt x="4134739" y="893826"/>
                    <a:pt x="4218813" y="1161161"/>
                  </a:cubicBezTo>
                  <a:cubicBezTo>
                    <a:pt x="4297934" y="1115568"/>
                    <a:pt x="4388231" y="1094994"/>
                    <a:pt x="4482465" y="1094994"/>
                  </a:cubicBezTo>
                  <a:cubicBezTo>
                    <a:pt x="4792599" y="1094994"/>
                    <a:pt x="5142103" y="1318768"/>
                    <a:pt x="5250942" y="1600581"/>
                  </a:cubicBezTo>
                  <a:lnTo>
                    <a:pt x="27051" y="1600581"/>
                  </a:lnTo>
                  <a:cubicBezTo>
                    <a:pt x="27051" y="1600581"/>
                    <a:pt x="0" y="1583944"/>
                    <a:pt x="27051" y="1529842"/>
                  </a:cubicBezTo>
                  <a:cubicBezTo>
                    <a:pt x="186182" y="1220216"/>
                    <a:pt x="513080" y="996061"/>
                    <a:pt x="861695" y="991743"/>
                  </a:cubicBezTo>
                  <a:cubicBezTo>
                    <a:pt x="867791" y="504317"/>
                    <a:pt x="1278255" y="54483"/>
                    <a:pt x="1764157" y="4826"/>
                  </a:cubicBezTo>
                  <a:cubicBezTo>
                    <a:pt x="1794383" y="1524"/>
                    <a:pt x="1824609" y="0"/>
                    <a:pt x="1854962" y="0"/>
                  </a:cubicBezTo>
                  <a:close/>
                </a:path>
              </a:pathLst>
            </a:custGeom>
            <a:solidFill>
              <a:srgbClr val="FFF6E8"/>
            </a:solidFill>
          </p:spPr>
        </p:sp>
      </p:grpSp>
      <p:grpSp>
        <p:nvGrpSpPr>
          <p:cNvPr id="58" name="Group 58"/>
          <p:cNvGrpSpPr/>
          <p:nvPr/>
        </p:nvGrpSpPr>
        <p:grpSpPr>
          <a:xfrm>
            <a:off x="11779048" y="-290016"/>
            <a:ext cx="3357656" cy="1023408"/>
            <a:chOff x="0" y="0"/>
            <a:chExt cx="4476875" cy="1364544"/>
          </a:xfrm>
        </p:grpSpPr>
        <p:sp>
          <p:nvSpPr>
            <p:cNvPr id="59" name="Freeform 59"/>
            <p:cNvSpPr/>
            <p:nvPr/>
          </p:nvSpPr>
          <p:spPr>
            <a:xfrm>
              <a:off x="0" y="0"/>
              <a:ext cx="4476623" cy="1364488"/>
            </a:xfrm>
            <a:custGeom>
              <a:avLst/>
              <a:gdLst/>
              <a:ahLst/>
              <a:cxnLst/>
              <a:rect l="l" t="t" r="r" b="b"/>
              <a:pathLst>
                <a:path w="4476623" h="1364488">
                  <a:moveTo>
                    <a:pt x="2895346" y="0"/>
                  </a:moveTo>
                  <a:cubicBezTo>
                    <a:pt x="2507361" y="0"/>
                    <a:pt x="2132203" y="290830"/>
                    <a:pt x="2048129" y="670941"/>
                  </a:cubicBezTo>
                  <a:cubicBezTo>
                    <a:pt x="1915668" y="551942"/>
                    <a:pt x="1737233" y="486537"/>
                    <a:pt x="1559179" y="486537"/>
                  </a:cubicBezTo>
                  <a:cubicBezTo>
                    <a:pt x="1497457" y="486537"/>
                    <a:pt x="1435735" y="494411"/>
                    <a:pt x="1376045" y="510667"/>
                  </a:cubicBezTo>
                  <a:cubicBezTo>
                    <a:pt x="1145286" y="574548"/>
                    <a:pt x="951611" y="762000"/>
                    <a:pt x="879983" y="989965"/>
                  </a:cubicBezTo>
                  <a:cubicBezTo>
                    <a:pt x="812546" y="951103"/>
                    <a:pt x="735457" y="933577"/>
                    <a:pt x="655193" y="933577"/>
                  </a:cubicBezTo>
                  <a:cubicBezTo>
                    <a:pt x="390652" y="933577"/>
                    <a:pt x="92710" y="1124204"/>
                    <a:pt x="0" y="1364488"/>
                  </a:cubicBezTo>
                  <a:lnTo>
                    <a:pt x="4453636" y="1364488"/>
                  </a:lnTo>
                  <a:cubicBezTo>
                    <a:pt x="4453636" y="1364488"/>
                    <a:pt x="4476623" y="1350264"/>
                    <a:pt x="4453636" y="1304290"/>
                  </a:cubicBezTo>
                  <a:cubicBezTo>
                    <a:pt x="4318000" y="1040257"/>
                    <a:pt x="4039362" y="849122"/>
                    <a:pt x="3742182" y="845439"/>
                  </a:cubicBezTo>
                  <a:cubicBezTo>
                    <a:pt x="3736975" y="429895"/>
                    <a:pt x="3386963" y="46482"/>
                    <a:pt x="2972689" y="4064"/>
                  </a:cubicBezTo>
                  <a:cubicBezTo>
                    <a:pt x="2946908" y="1270"/>
                    <a:pt x="2921127" y="0"/>
                    <a:pt x="2895346" y="0"/>
                  </a:cubicBezTo>
                  <a:close/>
                </a:path>
              </a:pathLst>
            </a:custGeom>
            <a:solidFill>
              <a:srgbClr val="FFF6E8"/>
            </a:solidFill>
          </p:spPr>
        </p:sp>
      </p:grpSp>
      <p:sp>
        <p:nvSpPr>
          <p:cNvPr id="60" name="TextBox 60"/>
          <p:cNvSpPr txBox="1"/>
          <p:nvPr/>
        </p:nvSpPr>
        <p:spPr>
          <a:xfrm>
            <a:off x="1531425" y="634507"/>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Kesulitan belajar</a:t>
            </a:r>
          </a:p>
        </p:txBody>
      </p:sp>
      <p:grpSp>
        <p:nvGrpSpPr>
          <p:cNvPr id="61" name="Group 61"/>
          <p:cNvGrpSpPr/>
          <p:nvPr/>
        </p:nvGrpSpPr>
        <p:grpSpPr>
          <a:xfrm>
            <a:off x="7514416" y="6701548"/>
            <a:ext cx="2811914" cy="857092"/>
            <a:chOff x="0" y="0"/>
            <a:chExt cx="3749219" cy="1142789"/>
          </a:xfrm>
        </p:grpSpPr>
        <p:sp>
          <p:nvSpPr>
            <p:cNvPr id="62" name="Freeform 62"/>
            <p:cNvSpPr/>
            <p:nvPr/>
          </p:nvSpPr>
          <p:spPr>
            <a:xfrm>
              <a:off x="0" y="0"/>
              <a:ext cx="3749040" cy="1142746"/>
            </a:xfrm>
            <a:custGeom>
              <a:avLst/>
              <a:gdLst/>
              <a:ahLst/>
              <a:cxnLst/>
              <a:rect l="l" t="t" r="r" b="b"/>
              <a:pathLst>
                <a:path w="3749040" h="1142746">
                  <a:moveTo>
                    <a:pt x="2424684" y="0"/>
                  </a:moveTo>
                  <a:cubicBezTo>
                    <a:pt x="2099818" y="0"/>
                    <a:pt x="1785620" y="243586"/>
                    <a:pt x="1715262" y="561848"/>
                  </a:cubicBezTo>
                  <a:cubicBezTo>
                    <a:pt x="1604264" y="462153"/>
                    <a:pt x="1454912" y="407416"/>
                    <a:pt x="1305814" y="407416"/>
                  </a:cubicBezTo>
                  <a:cubicBezTo>
                    <a:pt x="1254125" y="407416"/>
                    <a:pt x="1202436" y="414020"/>
                    <a:pt x="1152398" y="427609"/>
                  </a:cubicBezTo>
                  <a:cubicBezTo>
                    <a:pt x="959231" y="481203"/>
                    <a:pt x="796925" y="638048"/>
                    <a:pt x="736981" y="829056"/>
                  </a:cubicBezTo>
                  <a:cubicBezTo>
                    <a:pt x="680466" y="796544"/>
                    <a:pt x="615950" y="781812"/>
                    <a:pt x="548640" y="781812"/>
                  </a:cubicBezTo>
                  <a:cubicBezTo>
                    <a:pt x="327152" y="781812"/>
                    <a:pt x="77597" y="941578"/>
                    <a:pt x="0" y="1142746"/>
                  </a:cubicBezTo>
                  <a:lnTo>
                    <a:pt x="3729736" y="1142746"/>
                  </a:lnTo>
                  <a:cubicBezTo>
                    <a:pt x="3729736" y="1142746"/>
                    <a:pt x="3749040" y="1130808"/>
                    <a:pt x="3729736" y="1092327"/>
                  </a:cubicBezTo>
                  <a:cubicBezTo>
                    <a:pt x="3616198" y="871220"/>
                    <a:pt x="3382772" y="711200"/>
                    <a:pt x="3133852" y="708025"/>
                  </a:cubicBezTo>
                  <a:cubicBezTo>
                    <a:pt x="3129534" y="360045"/>
                    <a:pt x="2836418" y="38862"/>
                    <a:pt x="2489454" y="3429"/>
                  </a:cubicBezTo>
                  <a:cubicBezTo>
                    <a:pt x="2467864" y="1143"/>
                    <a:pt x="2446274" y="0"/>
                    <a:pt x="2424684" y="0"/>
                  </a:cubicBezTo>
                  <a:close/>
                </a:path>
              </a:pathLst>
            </a:custGeom>
            <a:solidFill>
              <a:srgbClr val="FFF6E8"/>
            </a:solidFill>
          </p:spPr>
        </p:sp>
      </p:grpSp>
      <p:grpSp>
        <p:nvGrpSpPr>
          <p:cNvPr id="63" name="Group 63"/>
          <p:cNvGrpSpPr/>
          <p:nvPr/>
        </p:nvGrpSpPr>
        <p:grpSpPr>
          <a:xfrm>
            <a:off x="4721887" y="2192851"/>
            <a:ext cx="12688015" cy="6427628"/>
            <a:chOff x="0" y="0"/>
            <a:chExt cx="3341699" cy="1692873"/>
          </a:xfrm>
        </p:grpSpPr>
        <p:sp>
          <p:nvSpPr>
            <p:cNvPr id="64" name="Freeform 64"/>
            <p:cNvSpPr/>
            <p:nvPr/>
          </p:nvSpPr>
          <p:spPr>
            <a:xfrm>
              <a:off x="0" y="0"/>
              <a:ext cx="3341700" cy="1692873"/>
            </a:xfrm>
            <a:custGeom>
              <a:avLst/>
              <a:gdLst/>
              <a:ahLst/>
              <a:cxnLst/>
              <a:rect l="l" t="t" r="r" b="b"/>
              <a:pathLst>
                <a:path w="3341700" h="1692873">
                  <a:moveTo>
                    <a:pt x="31119" y="0"/>
                  </a:moveTo>
                  <a:lnTo>
                    <a:pt x="3310580" y="0"/>
                  </a:lnTo>
                  <a:cubicBezTo>
                    <a:pt x="3327767" y="0"/>
                    <a:pt x="3341700" y="13932"/>
                    <a:pt x="3341700" y="31119"/>
                  </a:cubicBezTo>
                  <a:lnTo>
                    <a:pt x="3341700" y="1661754"/>
                  </a:lnTo>
                  <a:cubicBezTo>
                    <a:pt x="3341700" y="1670008"/>
                    <a:pt x="3338421" y="1677923"/>
                    <a:pt x="3332585" y="1683759"/>
                  </a:cubicBezTo>
                  <a:cubicBezTo>
                    <a:pt x="3326749" y="1689595"/>
                    <a:pt x="3318834" y="1692873"/>
                    <a:pt x="3310580" y="1692873"/>
                  </a:cubicBezTo>
                  <a:lnTo>
                    <a:pt x="31119" y="1692873"/>
                  </a:lnTo>
                  <a:cubicBezTo>
                    <a:pt x="22866" y="1692873"/>
                    <a:pt x="14950" y="1689595"/>
                    <a:pt x="9115" y="1683759"/>
                  </a:cubicBezTo>
                  <a:cubicBezTo>
                    <a:pt x="3279" y="1677923"/>
                    <a:pt x="0" y="1670008"/>
                    <a:pt x="0" y="1661754"/>
                  </a:cubicBezTo>
                  <a:lnTo>
                    <a:pt x="0" y="31119"/>
                  </a:lnTo>
                  <a:cubicBezTo>
                    <a:pt x="0" y="22866"/>
                    <a:pt x="3279" y="14950"/>
                    <a:pt x="9115" y="9115"/>
                  </a:cubicBezTo>
                  <a:cubicBezTo>
                    <a:pt x="14950" y="3279"/>
                    <a:pt x="22866" y="0"/>
                    <a:pt x="31119" y="0"/>
                  </a:cubicBezTo>
                  <a:close/>
                </a:path>
              </a:pathLst>
            </a:custGeom>
            <a:solidFill>
              <a:srgbClr val="275F8E"/>
            </a:solidFill>
          </p:spPr>
        </p:sp>
        <p:sp>
          <p:nvSpPr>
            <p:cNvPr id="65" name="TextBox 6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rot="5400000">
            <a:off x="1555356" y="2604635"/>
            <a:ext cx="4613753" cy="5498892"/>
            <a:chOff x="0" y="0"/>
            <a:chExt cx="7242535" cy="8632000"/>
          </a:xfrm>
        </p:grpSpPr>
        <p:sp>
          <p:nvSpPr>
            <p:cNvPr id="67" name="Freeform 67"/>
            <p:cNvSpPr/>
            <p:nvPr/>
          </p:nvSpPr>
          <p:spPr>
            <a:xfrm>
              <a:off x="0" y="0"/>
              <a:ext cx="7242513" cy="8632063"/>
            </a:xfrm>
            <a:custGeom>
              <a:avLst/>
              <a:gdLst/>
              <a:ahLst/>
              <a:cxnLst/>
              <a:rect l="l" t="t" r="r" b="b"/>
              <a:pathLst>
                <a:path w="7242513" h="8632063">
                  <a:moveTo>
                    <a:pt x="0" y="1182243"/>
                  </a:moveTo>
                  <a:cubicBezTo>
                    <a:pt x="0" y="529336"/>
                    <a:pt x="444172" y="0"/>
                    <a:pt x="992033" y="0"/>
                  </a:cubicBezTo>
                  <a:lnTo>
                    <a:pt x="6250480" y="0"/>
                  </a:lnTo>
                  <a:cubicBezTo>
                    <a:pt x="6798342" y="0"/>
                    <a:pt x="7242513" y="529336"/>
                    <a:pt x="7242513" y="1182243"/>
                  </a:cubicBezTo>
                  <a:lnTo>
                    <a:pt x="7242513" y="7449820"/>
                  </a:lnTo>
                  <a:cubicBezTo>
                    <a:pt x="7242513" y="8102726"/>
                    <a:pt x="6798342" y="8632063"/>
                    <a:pt x="6250480" y="8632063"/>
                  </a:cubicBezTo>
                  <a:lnTo>
                    <a:pt x="992033" y="8632063"/>
                  </a:lnTo>
                  <a:cubicBezTo>
                    <a:pt x="444172" y="8632063"/>
                    <a:pt x="0" y="8102727"/>
                    <a:pt x="0" y="7449820"/>
                  </a:cubicBezTo>
                  <a:close/>
                </a:path>
              </a:pathLst>
            </a:custGeom>
            <a:solidFill>
              <a:srgbClr val="FFB300"/>
            </a:solidFill>
          </p:spPr>
        </p:sp>
      </p:grpSp>
      <p:pic>
        <p:nvPicPr>
          <p:cNvPr id="68" name="Picture 68">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07489" y="8790639"/>
            <a:ext cx="1282652" cy="1282652"/>
          </a:xfrm>
          <a:prstGeom prst="rect">
            <a:avLst/>
          </a:prstGeom>
        </p:spPr>
      </p:pic>
      <p:pic>
        <p:nvPicPr>
          <p:cNvPr id="69" name="Picture 69">
            <a:hlinkClick r:id="rId7"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45393" y="8776556"/>
            <a:ext cx="1282652" cy="1282652"/>
          </a:xfrm>
          <a:prstGeom prst="rect">
            <a:avLst/>
          </a:prstGeom>
        </p:spPr>
      </p:pic>
      <p:pic>
        <p:nvPicPr>
          <p:cNvPr id="70" name="Picture 70">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689447" y="241397"/>
            <a:ext cx="1259849" cy="1259849"/>
          </a:xfrm>
          <a:prstGeom prst="rect">
            <a:avLst/>
          </a:prstGeom>
        </p:spPr>
      </p:pic>
      <p:pic>
        <p:nvPicPr>
          <p:cNvPr id="71" name="Picture 71"/>
          <p:cNvPicPr>
            <a:picLocks noChangeAspect="1"/>
          </p:cNvPicPr>
          <p:nvPr/>
        </p:nvPicPr>
        <p:blipFill>
          <a:blip r:embed="rId11"/>
          <a:srcRect l="4186" r="4186"/>
          <a:stretch>
            <a:fillRect/>
          </a:stretch>
        </p:blipFill>
        <p:spPr>
          <a:xfrm>
            <a:off x="1443081" y="3871020"/>
            <a:ext cx="4838302" cy="3071290"/>
          </a:xfrm>
          <a:prstGeom prst="rect">
            <a:avLst/>
          </a:prstGeom>
        </p:spPr>
      </p:pic>
      <p:sp>
        <p:nvSpPr>
          <p:cNvPr id="72" name="TextBox 72"/>
          <p:cNvSpPr txBox="1"/>
          <p:nvPr/>
        </p:nvSpPr>
        <p:spPr>
          <a:xfrm>
            <a:off x="7173653" y="2534152"/>
            <a:ext cx="9302664" cy="5712589"/>
          </a:xfrm>
          <a:prstGeom prst="rect">
            <a:avLst/>
          </a:prstGeom>
        </p:spPr>
        <p:txBody>
          <a:bodyPr lIns="0" tIns="0" rIns="0" bIns="0" rtlCol="0" anchor="t">
            <a:spAutoFit/>
          </a:bodyPr>
          <a:lstStyle/>
          <a:p>
            <a:pPr algn="just">
              <a:lnSpc>
                <a:spcPts val="3807"/>
              </a:lnSpc>
            </a:pPr>
            <a:r>
              <a:rPr lang="en-US" sz="2719">
                <a:solidFill>
                  <a:srgbClr val="F9FCED"/>
                </a:solidFill>
                <a:latin typeface="Public Sans"/>
              </a:rPr>
              <a:t>Anak yang berkesulitan belajar spesifik adalah anak yang secara nyata mengalami kesulitan dalam tugas-tugas akademik khusus, terutama dalam hal kemampuan membaca, menulis dan berhitung atau matematika. Permasalahan tersebut diduga disebabkan karena faktor disfungsi neurologis, bukan disebabkan karena faktor inteligensi (inteligensinya normal bahkan ada yang di atas normal). Anak berkesulitan belajar spesifik dapat berupa kesulitan belajar membaca (disleksia), kesulitan belajar menulis (disgrafia), atau kesulitan belajar berhitung (diskalkulia), sedangkan mata pelajaran lain mereka tidak mengalami kesulitan yang berarti. </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2073450" y="6429402"/>
            <a:ext cx="4824704" cy="3641496"/>
            <a:chOff x="0" y="0"/>
            <a:chExt cx="6432939" cy="4855328"/>
          </a:xfrm>
        </p:grpSpPr>
        <p:sp>
          <p:nvSpPr>
            <p:cNvPr id="3" name="Freeform 3"/>
            <p:cNvSpPr/>
            <p:nvPr/>
          </p:nvSpPr>
          <p:spPr>
            <a:xfrm>
              <a:off x="254" y="254"/>
              <a:ext cx="6432423" cy="4854956"/>
            </a:xfrm>
            <a:custGeom>
              <a:avLst/>
              <a:gdLst/>
              <a:ahLst/>
              <a:cxnLst/>
              <a:rect l="l" t="t" r="r" b="b"/>
              <a:pathLst>
                <a:path w="6432423" h="4854956">
                  <a:moveTo>
                    <a:pt x="3999230" y="0"/>
                  </a:moveTo>
                  <a:cubicBezTo>
                    <a:pt x="3495167" y="0"/>
                    <a:pt x="3053080" y="243840"/>
                    <a:pt x="2817114" y="605409"/>
                  </a:cubicBezTo>
                  <a:cubicBezTo>
                    <a:pt x="2588260" y="452755"/>
                    <a:pt x="2303907" y="361569"/>
                    <a:pt x="1995678" y="361569"/>
                  </a:cubicBezTo>
                  <a:cubicBezTo>
                    <a:pt x="1240663" y="361569"/>
                    <a:pt x="626999" y="908304"/>
                    <a:pt x="626999" y="1581150"/>
                  </a:cubicBezTo>
                  <a:cubicBezTo>
                    <a:pt x="626999" y="1797050"/>
                    <a:pt x="690118" y="1999234"/>
                    <a:pt x="801243" y="2174875"/>
                  </a:cubicBezTo>
                  <a:cubicBezTo>
                    <a:pt x="327660" y="2366391"/>
                    <a:pt x="0" y="2791206"/>
                    <a:pt x="0" y="3284601"/>
                  </a:cubicBezTo>
                  <a:cubicBezTo>
                    <a:pt x="0" y="3957066"/>
                    <a:pt x="611759" y="4502531"/>
                    <a:pt x="1366901" y="4502531"/>
                  </a:cubicBezTo>
                  <a:cubicBezTo>
                    <a:pt x="1940179" y="4502531"/>
                    <a:pt x="2430399" y="4188968"/>
                    <a:pt x="2635123" y="3744214"/>
                  </a:cubicBezTo>
                  <a:lnTo>
                    <a:pt x="3364230" y="4620641"/>
                  </a:lnTo>
                  <a:cubicBezTo>
                    <a:pt x="3388487" y="4469130"/>
                    <a:pt x="3407918" y="4312158"/>
                    <a:pt x="3405124" y="4158107"/>
                  </a:cubicBezTo>
                  <a:cubicBezTo>
                    <a:pt x="3568954" y="4311015"/>
                    <a:pt x="3767582" y="4435856"/>
                    <a:pt x="3990213" y="4519930"/>
                  </a:cubicBezTo>
                  <a:lnTo>
                    <a:pt x="4223385" y="4854956"/>
                  </a:lnTo>
                  <a:cubicBezTo>
                    <a:pt x="4205224" y="4761230"/>
                    <a:pt x="4185539" y="4668774"/>
                    <a:pt x="4161536" y="4576064"/>
                  </a:cubicBezTo>
                  <a:cubicBezTo>
                    <a:pt x="4325620" y="4620514"/>
                    <a:pt x="4498340" y="4644644"/>
                    <a:pt x="4677537" y="4644644"/>
                  </a:cubicBezTo>
                  <a:cubicBezTo>
                    <a:pt x="5647436" y="4644644"/>
                    <a:pt x="6432423" y="3945255"/>
                    <a:pt x="6432423" y="3080639"/>
                  </a:cubicBezTo>
                  <a:cubicBezTo>
                    <a:pt x="6432423" y="2410714"/>
                    <a:pt x="5958840" y="1838452"/>
                    <a:pt x="5292471" y="1616075"/>
                  </a:cubicBezTo>
                  <a:cubicBezTo>
                    <a:pt x="5340731" y="1491488"/>
                    <a:pt x="5367655" y="1357503"/>
                    <a:pt x="5367655" y="1218184"/>
                  </a:cubicBezTo>
                  <a:cubicBezTo>
                    <a:pt x="5367655" y="545338"/>
                    <a:pt x="4755769" y="0"/>
                    <a:pt x="3999230" y="0"/>
                  </a:cubicBezTo>
                  <a:close/>
                </a:path>
              </a:pathLst>
            </a:custGeom>
            <a:solidFill>
              <a:srgbClr val="11734C"/>
            </a:solidFill>
          </p:spPr>
        </p:sp>
      </p:grpSp>
      <p:grpSp>
        <p:nvGrpSpPr>
          <p:cNvPr id="4" name="Group 4"/>
          <p:cNvGrpSpPr/>
          <p:nvPr/>
        </p:nvGrpSpPr>
        <p:grpSpPr>
          <a:xfrm>
            <a:off x="-182100" y="8310650"/>
            <a:ext cx="18643002" cy="2127748"/>
            <a:chOff x="0" y="0"/>
            <a:chExt cx="24857336" cy="2836997"/>
          </a:xfrm>
        </p:grpSpPr>
        <p:sp>
          <p:nvSpPr>
            <p:cNvPr id="5" name="Freeform 5"/>
            <p:cNvSpPr/>
            <p:nvPr/>
          </p:nvSpPr>
          <p:spPr>
            <a:xfrm>
              <a:off x="0" y="-127"/>
              <a:ext cx="24857329" cy="2837053"/>
            </a:xfrm>
            <a:custGeom>
              <a:avLst/>
              <a:gdLst/>
              <a:ahLst/>
              <a:cxnLst/>
              <a:rect l="l" t="t" r="r" b="b"/>
              <a:pathLst>
                <a:path w="24857329" h="2837053">
                  <a:moveTo>
                    <a:pt x="12401804" y="127"/>
                  </a:moveTo>
                  <a:cubicBezTo>
                    <a:pt x="8726424" y="127"/>
                    <a:pt x="4478909" y="34798"/>
                    <a:pt x="6223" y="138684"/>
                  </a:cubicBezTo>
                  <a:cubicBezTo>
                    <a:pt x="0" y="139827"/>
                    <a:pt x="38481" y="1435989"/>
                    <a:pt x="39751" y="1773682"/>
                  </a:cubicBezTo>
                  <a:cubicBezTo>
                    <a:pt x="43053" y="2343023"/>
                    <a:pt x="49022" y="2837053"/>
                    <a:pt x="49022" y="2837053"/>
                  </a:cubicBezTo>
                  <a:lnTo>
                    <a:pt x="24857329" y="2837053"/>
                  </a:lnTo>
                  <a:lnTo>
                    <a:pt x="24815546" y="138557"/>
                  </a:lnTo>
                  <a:cubicBezTo>
                    <a:pt x="24815546" y="138557"/>
                    <a:pt x="19752692" y="0"/>
                    <a:pt x="12401804" y="0"/>
                  </a:cubicBezTo>
                  <a:close/>
                </a:path>
              </a:pathLst>
            </a:custGeom>
            <a:solidFill>
              <a:srgbClr val="168E5E"/>
            </a:solidFill>
          </p:spPr>
        </p:sp>
      </p:grpSp>
      <p:grpSp>
        <p:nvGrpSpPr>
          <p:cNvPr id="6" name="Group 6"/>
          <p:cNvGrpSpPr/>
          <p:nvPr/>
        </p:nvGrpSpPr>
        <p:grpSpPr>
          <a:xfrm>
            <a:off x="13094811" y="9388718"/>
            <a:ext cx="358843" cy="293973"/>
            <a:chOff x="0" y="0"/>
            <a:chExt cx="478458" cy="391965"/>
          </a:xfrm>
        </p:grpSpPr>
        <p:sp>
          <p:nvSpPr>
            <p:cNvPr id="7" name="Freeform 7"/>
            <p:cNvSpPr/>
            <p:nvPr/>
          </p:nvSpPr>
          <p:spPr>
            <a:xfrm>
              <a:off x="0" y="0"/>
              <a:ext cx="478282" cy="392049"/>
            </a:xfrm>
            <a:custGeom>
              <a:avLst/>
              <a:gdLst/>
              <a:ahLst/>
              <a:cxnLst/>
              <a:rect l="l" t="t" r="r" b="b"/>
              <a:pathLst>
                <a:path w="478282" h="392049">
                  <a:moveTo>
                    <a:pt x="116078" y="0"/>
                  </a:moveTo>
                  <a:lnTo>
                    <a:pt x="0" y="93345"/>
                  </a:lnTo>
                  <a:cubicBezTo>
                    <a:pt x="3556" y="98044"/>
                    <a:pt x="126365" y="392049"/>
                    <a:pt x="249809" y="392049"/>
                  </a:cubicBezTo>
                  <a:cubicBezTo>
                    <a:pt x="267081" y="392049"/>
                    <a:pt x="284480" y="386207"/>
                    <a:pt x="301625" y="372745"/>
                  </a:cubicBezTo>
                  <a:cubicBezTo>
                    <a:pt x="478282" y="234315"/>
                    <a:pt x="116078" y="0"/>
                    <a:pt x="116078" y="0"/>
                  </a:cubicBezTo>
                  <a:close/>
                </a:path>
              </a:pathLst>
            </a:custGeom>
            <a:solidFill>
              <a:srgbClr val="FFEDD7"/>
            </a:solidFill>
          </p:spPr>
        </p:sp>
      </p:grpSp>
      <p:grpSp>
        <p:nvGrpSpPr>
          <p:cNvPr id="8" name="Group 8"/>
          <p:cNvGrpSpPr/>
          <p:nvPr/>
        </p:nvGrpSpPr>
        <p:grpSpPr>
          <a:xfrm>
            <a:off x="13072100" y="9078984"/>
            <a:ext cx="306323" cy="306748"/>
            <a:chOff x="0" y="0"/>
            <a:chExt cx="408431" cy="408998"/>
          </a:xfrm>
        </p:grpSpPr>
        <p:sp>
          <p:nvSpPr>
            <p:cNvPr id="9" name="Freeform 9"/>
            <p:cNvSpPr/>
            <p:nvPr/>
          </p:nvSpPr>
          <p:spPr>
            <a:xfrm>
              <a:off x="0" y="0"/>
              <a:ext cx="408432" cy="408940"/>
            </a:xfrm>
            <a:custGeom>
              <a:avLst/>
              <a:gdLst/>
              <a:ahLst/>
              <a:cxnLst/>
              <a:rect l="l" t="t" r="r" b="b"/>
              <a:pathLst>
                <a:path w="408432" h="408940">
                  <a:moveTo>
                    <a:pt x="192913" y="0"/>
                  </a:moveTo>
                  <a:cubicBezTo>
                    <a:pt x="37465" y="0"/>
                    <a:pt x="0" y="345821"/>
                    <a:pt x="0" y="345821"/>
                  </a:cubicBezTo>
                  <a:lnTo>
                    <a:pt x="135509" y="408940"/>
                  </a:lnTo>
                  <a:cubicBezTo>
                    <a:pt x="138303" y="402336"/>
                    <a:pt x="408432" y="87376"/>
                    <a:pt x="249047" y="13716"/>
                  </a:cubicBezTo>
                  <a:cubicBezTo>
                    <a:pt x="228854" y="4318"/>
                    <a:pt x="210058" y="0"/>
                    <a:pt x="192913" y="0"/>
                  </a:cubicBezTo>
                  <a:close/>
                </a:path>
              </a:pathLst>
            </a:custGeom>
            <a:solidFill>
              <a:srgbClr val="FFEDD7"/>
            </a:solidFill>
          </p:spPr>
        </p:sp>
      </p:grpSp>
      <p:grpSp>
        <p:nvGrpSpPr>
          <p:cNvPr id="10" name="Group 10"/>
          <p:cNvGrpSpPr/>
          <p:nvPr/>
        </p:nvGrpSpPr>
        <p:grpSpPr>
          <a:xfrm>
            <a:off x="12760094" y="9337191"/>
            <a:ext cx="342662" cy="199011"/>
            <a:chOff x="0" y="0"/>
            <a:chExt cx="456883" cy="265348"/>
          </a:xfrm>
        </p:grpSpPr>
        <p:sp>
          <p:nvSpPr>
            <p:cNvPr id="11" name="Freeform 11"/>
            <p:cNvSpPr/>
            <p:nvPr/>
          </p:nvSpPr>
          <p:spPr>
            <a:xfrm>
              <a:off x="0" y="127"/>
              <a:ext cx="456692" cy="265176"/>
            </a:xfrm>
            <a:custGeom>
              <a:avLst/>
              <a:gdLst/>
              <a:ahLst/>
              <a:cxnLst/>
              <a:rect l="l" t="t" r="r" b="b"/>
              <a:pathLst>
                <a:path w="456692" h="265176">
                  <a:moveTo>
                    <a:pt x="420116" y="14605"/>
                  </a:moveTo>
                  <a:cubicBezTo>
                    <a:pt x="413512" y="17145"/>
                    <a:pt x="0" y="0"/>
                    <a:pt x="40894" y="171323"/>
                  </a:cubicBezTo>
                  <a:cubicBezTo>
                    <a:pt x="57404" y="241300"/>
                    <a:pt x="106553" y="265176"/>
                    <a:pt x="165608" y="265176"/>
                  </a:cubicBezTo>
                  <a:cubicBezTo>
                    <a:pt x="289433" y="265176"/>
                    <a:pt x="456692" y="160528"/>
                    <a:pt x="456692" y="160528"/>
                  </a:cubicBezTo>
                  <a:lnTo>
                    <a:pt x="420116" y="14605"/>
                  </a:lnTo>
                  <a:close/>
                </a:path>
              </a:pathLst>
            </a:custGeom>
            <a:solidFill>
              <a:srgbClr val="FFEDD7"/>
            </a:solidFill>
          </p:spPr>
        </p:sp>
      </p:grpSp>
      <p:grpSp>
        <p:nvGrpSpPr>
          <p:cNvPr id="12" name="Group 12"/>
          <p:cNvGrpSpPr/>
          <p:nvPr/>
        </p:nvGrpSpPr>
        <p:grpSpPr>
          <a:xfrm>
            <a:off x="13102618" y="9188285"/>
            <a:ext cx="400292" cy="284605"/>
            <a:chOff x="0" y="0"/>
            <a:chExt cx="533723" cy="379473"/>
          </a:xfrm>
        </p:grpSpPr>
        <p:sp>
          <p:nvSpPr>
            <p:cNvPr id="13" name="Freeform 13"/>
            <p:cNvSpPr/>
            <p:nvPr/>
          </p:nvSpPr>
          <p:spPr>
            <a:xfrm>
              <a:off x="0" y="127"/>
              <a:ext cx="533527" cy="379095"/>
            </a:xfrm>
            <a:custGeom>
              <a:avLst/>
              <a:gdLst/>
              <a:ahLst/>
              <a:cxnLst/>
              <a:rect l="l" t="t" r="r" b="b"/>
              <a:pathLst>
                <a:path w="533527" h="379095">
                  <a:moveTo>
                    <a:pt x="367792" y="0"/>
                  </a:moveTo>
                  <a:cubicBezTo>
                    <a:pt x="262128" y="0"/>
                    <a:pt x="0" y="201041"/>
                    <a:pt x="0" y="201041"/>
                  </a:cubicBezTo>
                  <a:lnTo>
                    <a:pt x="29210" y="330327"/>
                  </a:lnTo>
                  <a:cubicBezTo>
                    <a:pt x="29210" y="330327"/>
                    <a:pt x="203708" y="379095"/>
                    <a:pt x="331597" y="379095"/>
                  </a:cubicBezTo>
                  <a:cubicBezTo>
                    <a:pt x="374523" y="379095"/>
                    <a:pt x="411988" y="373634"/>
                    <a:pt x="436245" y="359029"/>
                  </a:cubicBezTo>
                  <a:cubicBezTo>
                    <a:pt x="533527" y="301244"/>
                    <a:pt x="314960" y="201041"/>
                    <a:pt x="314960" y="201041"/>
                  </a:cubicBezTo>
                  <a:cubicBezTo>
                    <a:pt x="314960" y="201041"/>
                    <a:pt x="458470" y="101346"/>
                    <a:pt x="404622" y="16891"/>
                  </a:cubicBezTo>
                  <a:cubicBezTo>
                    <a:pt x="397510" y="5207"/>
                    <a:pt x="384556" y="0"/>
                    <a:pt x="367792" y="0"/>
                  </a:cubicBezTo>
                  <a:close/>
                </a:path>
              </a:pathLst>
            </a:custGeom>
            <a:solidFill>
              <a:srgbClr val="FFF9F2"/>
            </a:solidFill>
          </p:spPr>
        </p:sp>
      </p:grpSp>
      <p:grpSp>
        <p:nvGrpSpPr>
          <p:cNvPr id="14" name="Group 14"/>
          <p:cNvGrpSpPr/>
          <p:nvPr/>
        </p:nvGrpSpPr>
        <p:grpSpPr>
          <a:xfrm>
            <a:off x="12783800" y="9093037"/>
            <a:ext cx="377297" cy="352031"/>
            <a:chOff x="0" y="0"/>
            <a:chExt cx="503063" cy="469375"/>
          </a:xfrm>
        </p:grpSpPr>
        <p:sp>
          <p:nvSpPr>
            <p:cNvPr id="15" name="Freeform 15"/>
            <p:cNvSpPr/>
            <p:nvPr/>
          </p:nvSpPr>
          <p:spPr>
            <a:xfrm>
              <a:off x="0" y="127"/>
              <a:ext cx="502793" cy="469011"/>
            </a:xfrm>
            <a:custGeom>
              <a:avLst/>
              <a:gdLst/>
              <a:ahLst/>
              <a:cxnLst/>
              <a:rect l="l" t="t" r="r" b="b"/>
              <a:pathLst>
                <a:path w="502793" h="469011">
                  <a:moveTo>
                    <a:pt x="310388" y="0"/>
                  </a:moveTo>
                  <a:cubicBezTo>
                    <a:pt x="244856" y="0"/>
                    <a:pt x="255524" y="189992"/>
                    <a:pt x="255524" y="189992"/>
                  </a:cubicBezTo>
                  <a:cubicBezTo>
                    <a:pt x="255524" y="189992"/>
                    <a:pt x="190754" y="157099"/>
                    <a:pt x="131318" y="157099"/>
                  </a:cubicBezTo>
                  <a:cubicBezTo>
                    <a:pt x="98806" y="157099"/>
                    <a:pt x="67691" y="166878"/>
                    <a:pt x="49911" y="197739"/>
                  </a:cubicBezTo>
                  <a:cubicBezTo>
                    <a:pt x="0" y="284861"/>
                    <a:pt x="403098" y="469011"/>
                    <a:pt x="403098" y="469011"/>
                  </a:cubicBezTo>
                  <a:lnTo>
                    <a:pt x="502793" y="383413"/>
                  </a:lnTo>
                  <a:cubicBezTo>
                    <a:pt x="502793" y="383413"/>
                    <a:pt x="435737" y="67310"/>
                    <a:pt x="338074" y="9398"/>
                  </a:cubicBezTo>
                  <a:cubicBezTo>
                    <a:pt x="327660" y="2921"/>
                    <a:pt x="318389" y="0"/>
                    <a:pt x="310388" y="0"/>
                  </a:cubicBezTo>
                  <a:close/>
                </a:path>
              </a:pathLst>
            </a:custGeom>
            <a:solidFill>
              <a:srgbClr val="FFF9F2"/>
            </a:solidFill>
          </p:spPr>
        </p:sp>
      </p:grpSp>
      <p:grpSp>
        <p:nvGrpSpPr>
          <p:cNvPr id="16" name="Group 16"/>
          <p:cNvGrpSpPr/>
          <p:nvPr/>
        </p:nvGrpSpPr>
        <p:grpSpPr>
          <a:xfrm>
            <a:off x="12857613" y="9400500"/>
            <a:ext cx="303484" cy="366652"/>
            <a:chOff x="0" y="0"/>
            <a:chExt cx="404646" cy="488869"/>
          </a:xfrm>
        </p:grpSpPr>
        <p:sp>
          <p:nvSpPr>
            <p:cNvPr id="17" name="Freeform 17"/>
            <p:cNvSpPr/>
            <p:nvPr/>
          </p:nvSpPr>
          <p:spPr>
            <a:xfrm>
              <a:off x="254" y="127"/>
              <a:ext cx="404241" cy="488315"/>
            </a:xfrm>
            <a:custGeom>
              <a:avLst/>
              <a:gdLst/>
              <a:ahLst/>
              <a:cxnLst/>
              <a:rect l="l" t="t" r="r" b="b"/>
              <a:pathLst>
                <a:path w="404241" h="488315">
                  <a:moveTo>
                    <a:pt x="285750" y="0"/>
                  </a:moveTo>
                  <a:cubicBezTo>
                    <a:pt x="285750" y="0"/>
                    <a:pt x="22479" y="184150"/>
                    <a:pt x="5461" y="296164"/>
                  </a:cubicBezTo>
                  <a:cubicBezTo>
                    <a:pt x="0" y="335026"/>
                    <a:pt x="22098" y="347599"/>
                    <a:pt x="53594" y="347599"/>
                  </a:cubicBezTo>
                  <a:cubicBezTo>
                    <a:pt x="112776" y="347599"/>
                    <a:pt x="204216" y="302768"/>
                    <a:pt x="204216" y="302768"/>
                  </a:cubicBezTo>
                  <a:cubicBezTo>
                    <a:pt x="204216" y="302768"/>
                    <a:pt x="191008" y="476504"/>
                    <a:pt x="291084" y="488188"/>
                  </a:cubicBezTo>
                  <a:cubicBezTo>
                    <a:pt x="292354" y="488315"/>
                    <a:pt x="293751" y="488315"/>
                    <a:pt x="295021" y="488315"/>
                  </a:cubicBezTo>
                  <a:cubicBezTo>
                    <a:pt x="391795" y="488315"/>
                    <a:pt x="404241" y="57531"/>
                    <a:pt x="404241" y="57531"/>
                  </a:cubicBezTo>
                  <a:lnTo>
                    <a:pt x="285750" y="0"/>
                  </a:lnTo>
                  <a:close/>
                </a:path>
              </a:pathLst>
            </a:custGeom>
            <a:solidFill>
              <a:srgbClr val="FFF9F2"/>
            </a:solidFill>
          </p:spPr>
        </p:sp>
      </p:grpSp>
      <p:grpSp>
        <p:nvGrpSpPr>
          <p:cNvPr id="18" name="Group 18"/>
          <p:cNvGrpSpPr/>
          <p:nvPr/>
        </p:nvGrpSpPr>
        <p:grpSpPr>
          <a:xfrm>
            <a:off x="13026817" y="9299857"/>
            <a:ext cx="199437" cy="200430"/>
            <a:chOff x="0" y="0"/>
            <a:chExt cx="265916" cy="267240"/>
          </a:xfrm>
        </p:grpSpPr>
        <p:sp>
          <p:nvSpPr>
            <p:cNvPr id="19" name="Freeform 19"/>
            <p:cNvSpPr/>
            <p:nvPr/>
          </p:nvSpPr>
          <p:spPr>
            <a:xfrm>
              <a:off x="0" y="0"/>
              <a:ext cx="265938" cy="267081"/>
            </a:xfrm>
            <a:custGeom>
              <a:avLst/>
              <a:gdLst/>
              <a:ahLst/>
              <a:cxnLst/>
              <a:rect l="l" t="t" r="r" b="b"/>
              <a:pathLst>
                <a:path w="265938" h="267081">
                  <a:moveTo>
                    <a:pt x="132715" y="0"/>
                  </a:moveTo>
                  <a:cubicBezTo>
                    <a:pt x="59055" y="0"/>
                    <a:pt x="0" y="60325"/>
                    <a:pt x="0" y="134366"/>
                  </a:cubicBezTo>
                  <a:cubicBezTo>
                    <a:pt x="0" y="208026"/>
                    <a:pt x="59055" y="267081"/>
                    <a:pt x="132715" y="267081"/>
                  </a:cubicBezTo>
                  <a:cubicBezTo>
                    <a:pt x="206756" y="267081"/>
                    <a:pt x="265938" y="208026"/>
                    <a:pt x="265938" y="134366"/>
                  </a:cubicBezTo>
                  <a:cubicBezTo>
                    <a:pt x="265938" y="60325"/>
                    <a:pt x="206629" y="0"/>
                    <a:pt x="132715" y="0"/>
                  </a:cubicBezTo>
                  <a:close/>
                </a:path>
              </a:pathLst>
            </a:custGeom>
            <a:solidFill>
              <a:srgbClr val="FFB300"/>
            </a:solidFill>
          </p:spPr>
        </p:sp>
      </p:grpSp>
      <p:grpSp>
        <p:nvGrpSpPr>
          <p:cNvPr id="20" name="Group 20"/>
          <p:cNvGrpSpPr/>
          <p:nvPr/>
        </p:nvGrpSpPr>
        <p:grpSpPr>
          <a:xfrm>
            <a:off x="731108" y="8450194"/>
            <a:ext cx="409826" cy="335740"/>
            <a:chOff x="0" y="0"/>
            <a:chExt cx="546435" cy="447653"/>
          </a:xfrm>
        </p:grpSpPr>
        <p:sp>
          <p:nvSpPr>
            <p:cNvPr id="21" name="Freeform 21"/>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22" name="Group 22"/>
          <p:cNvGrpSpPr/>
          <p:nvPr/>
        </p:nvGrpSpPr>
        <p:grpSpPr>
          <a:xfrm>
            <a:off x="705170" y="8096454"/>
            <a:ext cx="349844" cy="350330"/>
            <a:chOff x="0" y="0"/>
            <a:chExt cx="466459" cy="467107"/>
          </a:xfrm>
        </p:grpSpPr>
        <p:sp>
          <p:nvSpPr>
            <p:cNvPr id="23" name="Freeform 23"/>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24" name="Group 24"/>
          <p:cNvGrpSpPr/>
          <p:nvPr/>
        </p:nvGrpSpPr>
        <p:grpSpPr>
          <a:xfrm>
            <a:off x="348836" y="8391346"/>
            <a:ext cx="391346" cy="227286"/>
            <a:chOff x="0" y="0"/>
            <a:chExt cx="521795" cy="303048"/>
          </a:xfrm>
        </p:grpSpPr>
        <p:sp>
          <p:nvSpPr>
            <p:cNvPr id="25" name="Freeform 25"/>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26" name="Group 26"/>
          <p:cNvGrpSpPr/>
          <p:nvPr/>
        </p:nvGrpSpPr>
        <p:grpSpPr>
          <a:xfrm>
            <a:off x="740024" y="8221284"/>
            <a:ext cx="457164" cy="325040"/>
            <a:chOff x="0" y="0"/>
            <a:chExt cx="609552" cy="433387"/>
          </a:xfrm>
        </p:grpSpPr>
        <p:sp>
          <p:nvSpPr>
            <p:cNvPr id="27" name="Freeform 27"/>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28" name="Group 28"/>
          <p:cNvGrpSpPr/>
          <p:nvPr/>
        </p:nvGrpSpPr>
        <p:grpSpPr>
          <a:xfrm>
            <a:off x="375910" y="8112504"/>
            <a:ext cx="430902" cy="402046"/>
            <a:chOff x="0" y="0"/>
            <a:chExt cx="574536" cy="536061"/>
          </a:xfrm>
        </p:grpSpPr>
        <p:sp>
          <p:nvSpPr>
            <p:cNvPr id="29" name="Freeform 29"/>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30" name="Group 30"/>
          <p:cNvGrpSpPr/>
          <p:nvPr/>
        </p:nvGrpSpPr>
        <p:grpSpPr>
          <a:xfrm>
            <a:off x="460210" y="8463650"/>
            <a:ext cx="346602" cy="418744"/>
            <a:chOff x="0" y="0"/>
            <a:chExt cx="462136" cy="558325"/>
          </a:xfrm>
        </p:grpSpPr>
        <p:sp>
          <p:nvSpPr>
            <p:cNvPr id="31" name="Freeform 31"/>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32" name="Group 32"/>
          <p:cNvGrpSpPr/>
          <p:nvPr/>
        </p:nvGrpSpPr>
        <p:grpSpPr>
          <a:xfrm>
            <a:off x="653454" y="8348708"/>
            <a:ext cx="227772" cy="228906"/>
            <a:chOff x="0" y="0"/>
            <a:chExt cx="303696" cy="305208"/>
          </a:xfrm>
        </p:grpSpPr>
        <p:sp>
          <p:nvSpPr>
            <p:cNvPr id="33" name="Freeform 33"/>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34" name="Group 34"/>
          <p:cNvGrpSpPr/>
          <p:nvPr/>
        </p:nvGrpSpPr>
        <p:grpSpPr>
          <a:xfrm>
            <a:off x="3195894" y="10021245"/>
            <a:ext cx="476668" cy="390499"/>
            <a:chOff x="0" y="0"/>
            <a:chExt cx="635558" cy="520665"/>
          </a:xfrm>
        </p:grpSpPr>
        <p:sp>
          <p:nvSpPr>
            <p:cNvPr id="35" name="Freeform 35"/>
            <p:cNvSpPr/>
            <p:nvPr/>
          </p:nvSpPr>
          <p:spPr>
            <a:xfrm>
              <a:off x="0" y="0"/>
              <a:ext cx="635254" cy="520700"/>
            </a:xfrm>
            <a:custGeom>
              <a:avLst/>
              <a:gdLst/>
              <a:ahLst/>
              <a:cxnLst/>
              <a:rect l="l" t="t" r="r" b="b"/>
              <a:pathLst>
                <a:path w="635254" h="520700">
                  <a:moveTo>
                    <a:pt x="154051" y="0"/>
                  </a:moveTo>
                  <a:lnTo>
                    <a:pt x="0" y="123952"/>
                  </a:lnTo>
                  <a:cubicBezTo>
                    <a:pt x="4826" y="130175"/>
                    <a:pt x="167894" y="520700"/>
                    <a:pt x="331851" y="520700"/>
                  </a:cubicBezTo>
                  <a:cubicBezTo>
                    <a:pt x="354711" y="520700"/>
                    <a:pt x="377825" y="512953"/>
                    <a:pt x="400685" y="495046"/>
                  </a:cubicBezTo>
                  <a:cubicBezTo>
                    <a:pt x="635254" y="311277"/>
                    <a:pt x="154051" y="0"/>
                    <a:pt x="154051" y="0"/>
                  </a:cubicBezTo>
                  <a:close/>
                </a:path>
              </a:pathLst>
            </a:custGeom>
            <a:solidFill>
              <a:srgbClr val="FFEDD7"/>
            </a:solidFill>
          </p:spPr>
        </p:sp>
      </p:grpSp>
      <p:grpSp>
        <p:nvGrpSpPr>
          <p:cNvPr id="36" name="Group 36"/>
          <p:cNvGrpSpPr/>
          <p:nvPr/>
        </p:nvGrpSpPr>
        <p:grpSpPr>
          <a:xfrm>
            <a:off x="3165726" y="9609810"/>
            <a:ext cx="406903" cy="407468"/>
            <a:chOff x="0" y="0"/>
            <a:chExt cx="542538" cy="543291"/>
          </a:xfrm>
        </p:grpSpPr>
        <p:sp>
          <p:nvSpPr>
            <p:cNvPr id="37" name="Freeform 37"/>
            <p:cNvSpPr/>
            <p:nvPr/>
          </p:nvSpPr>
          <p:spPr>
            <a:xfrm>
              <a:off x="0" y="0"/>
              <a:ext cx="542544" cy="543306"/>
            </a:xfrm>
            <a:custGeom>
              <a:avLst/>
              <a:gdLst/>
              <a:ahLst/>
              <a:cxnLst/>
              <a:rect l="l" t="t" r="r" b="b"/>
              <a:pathLst>
                <a:path w="542544" h="543306">
                  <a:moveTo>
                    <a:pt x="256159" y="0"/>
                  </a:moveTo>
                  <a:cubicBezTo>
                    <a:pt x="49784" y="0"/>
                    <a:pt x="0" y="459359"/>
                    <a:pt x="0" y="459359"/>
                  </a:cubicBezTo>
                  <a:lnTo>
                    <a:pt x="179959" y="543306"/>
                  </a:lnTo>
                  <a:cubicBezTo>
                    <a:pt x="183769" y="534543"/>
                    <a:pt x="542544" y="116205"/>
                    <a:pt x="330835" y="18415"/>
                  </a:cubicBezTo>
                  <a:cubicBezTo>
                    <a:pt x="303911" y="5842"/>
                    <a:pt x="279019" y="0"/>
                    <a:pt x="256159" y="0"/>
                  </a:cubicBezTo>
                  <a:close/>
                </a:path>
              </a:pathLst>
            </a:custGeom>
            <a:solidFill>
              <a:srgbClr val="FFEDD7"/>
            </a:solidFill>
          </p:spPr>
        </p:sp>
      </p:grpSp>
      <p:grpSp>
        <p:nvGrpSpPr>
          <p:cNvPr id="38" name="Group 38"/>
          <p:cNvGrpSpPr/>
          <p:nvPr/>
        </p:nvGrpSpPr>
        <p:grpSpPr>
          <a:xfrm>
            <a:off x="2751274" y="9952799"/>
            <a:ext cx="455174" cy="264356"/>
            <a:chOff x="0" y="0"/>
            <a:chExt cx="606899" cy="352475"/>
          </a:xfrm>
        </p:grpSpPr>
        <p:sp>
          <p:nvSpPr>
            <p:cNvPr id="39" name="Freeform 39"/>
            <p:cNvSpPr/>
            <p:nvPr/>
          </p:nvSpPr>
          <p:spPr>
            <a:xfrm>
              <a:off x="0" y="254"/>
              <a:ext cx="606806" cy="352298"/>
            </a:xfrm>
            <a:custGeom>
              <a:avLst/>
              <a:gdLst/>
              <a:ahLst/>
              <a:cxnLst/>
              <a:rect l="l" t="t" r="r" b="b"/>
              <a:pathLst>
                <a:path w="606806" h="352298">
                  <a:moveTo>
                    <a:pt x="558165" y="19304"/>
                  </a:moveTo>
                  <a:cubicBezTo>
                    <a:pt x="549275" y="22606"/>
                    <a:pt x="0" y="0"/>
                    <a:pt x="54356" y="227584"/>
                  </a:cubicBezTo>
                  <a:cubicBezTo>
                    <a:pt x="76200" y="320548"/>
                    <a:pt x="141605" y="352298"/>
                    <a:pt x="220091" y="352298"/>
                  </a:cubicBezTo>
                  <a:cubicBezTo>
                    <a:pt x="384556" y="352298"/>
                    <a:pt x="606806" y="213233"/>
                    <a:pt x="606806" y="213233"/>
                  </a:cubicBezTo>
                  <a:lnTo>
                    <a:pt x="558165" y="19304"/>
                  </a:lnTo>
                  <a:close/>
                </a:path>
              </a:pathLst>
            </a:custGeom>
            <a:solidFill>
              <a:srgbClr val="FFEDD7"/>
            </a:solidFill>
          </p:spPr>
        </p:sp>
      </p:grpSp>
      <p:grpSp>
        <p:nvGrpSpPr>
          <p:cNvPr id="40" name="Group 40"/>
          <p:cNvGrpSpPr/>
          <p:nvPr/>
        </p:nvGrpSpPr>
        <p:grpSpPr>
          <a:xfrm>
            <a:off x="3206265" y="9755000"/>
            <a:ext cx="531727" cy="378054"/>
            <a:chOff x="0" y="0"/>
            <a:chExt cx="708970" cy="504072"/>
          </a:xfrm>
        </p:grpSpPr>
        <p:sp>
          <p:nvSpPr>
            <p:cNvPr id="41" name="Freeform 41"/>
            <p:cNvSpPr/>
            <p:nvPr/>
          </p:nvSpPr>
          <p:spPr>
            <a:xfrm>
              <a:off x="0" y="254"/>
              <a:ext cx="708660" cy="503555"/>
            </a:xfrm>
            <a:custGeom>
              <a:avLst/>
              <a:gdLst/>
              <a:ahLst/>
              <a:cxnLst/>
              <a:rect l="l" t="t" r="r" b="b"/>
              <a:pathLst>
                <a:path w="708660" h="503555">
                  <a:moveTo>
                    <a:pt x="488442" y="0"/>
                  </a:moveTo>
                  <a:cubicBezTo>
                    <a:pt x="348234" y="0"/>
                    <a:pt x="0" y="266954"/>
                    <a:pt x="0" y="266954"/>
                  </a:cubicBezTo>
                  <a:lnTo>
                    <a:pt x="38735" y="438658"/>
                  </a:lnTo>
                  <a:cubicBezTo>
                    <a:pt x="38735" y="438658"/>
                    <a:pt x="270510" y="503555"/>
                    <a:pt x="440436" y="503555"/>
                  </a:cubicBezTo>
                  <a:cubicBezTo>
                    <a:pt x="497459" y="503555"/>
                    <a:pt x="547243" y="496316"/>
                    <a:pt x="579501" y="476885"/>
                  </a:cubicBezTo>
                  <a:cubicBezTo>
                    <a:pt x="708660" y="400177"/>
                    <a:pt x="418338" y="266954"/>
                    <a:pt x="418338" y="266954"/>
                  </a:cubicBezTo>
                  <a:cubicBezTo>
                    <a:pt x="418338" y="266954"/>
                    <a:pt x="608965" y="134493"/>
                    <a:pt x="537464" y="22352"/>
                  </a:cubicBezTo>
                  <a:cubicBezTo>
                    <a:pt x="527939" y="6731"/>
                    <a:pt x="510921" y="0"/>
                    <a:pt x="488442" y="0"/>
                  </a:cubicBezTo>
                  <a:close/>
                </a:path>
              </a:pathLst>
            </a:custGeom>
            <a:solidFill>
              <a:srgbClr val="FFF9F2"/>
            </a:solidFill>
          </p:spPr>
        </p:sp>
      </p:grpSp>
      <p:grpSp>
        <p:nvGrpSpPr>
          <p:cNvPr id="42" name="Group 42"/>
          <p:cNvGrpSpPr/>
          <p:nvPr/>
        </p:nvGrpSpPr>
        <p:grpSpPr>
          <a:xfrm>
            <a:off x="2782764" y="9628478"/>
            <a:ext cx="501182" cy="467619"/>
            <a:chOff x="0" y="0"/>
            <a:chExt cx="668242" cy="623492"/>
          </a:xfrm>
        </p:grpSpPr>
        <p:sp>
          <p:nvSpPr>
            <p:cNvPr id="43" name="Freeform 43"/>
            <p:cNvSpPr/>
            <p:nvPr/>
          </p:nvSpPr>
          <p:spPr>
            <a:xfrm>
              <a:off x="0" y="254"/>
              <a:ext cx="668020" cy="622935"/>
            </a:xfrm>
            <a:custGeom>
              <a:avLst/>
              <a:gdLst/>
              <a:ahLst/>
              <a:cxnLst/>
              <a:rect l="l" t="t" r="r" b="b"/>
              <a:pathLst>
                <a:path w="668020" h="622935">
                  <a:moveTo>
                    <a:pt x="412369" y="0"/>
                  </a:moveTo>
                  <a:cubicBezTo>
                    <a:pt x="325374" y="0"/>
                    <a:pt x="339471" y="252476"/>
                    <a:pt x="339471" y="252476"/>
                  </a:cubicBezTo>
                  <a:cubicBezTo>
                    <a:pt x="339471" y="252476"/>
                    <a:pt x="253492" y="208788"/>
                    <a:pt x="174498" y="208788"/>
                  </a:cubicBezTo>
                  <a:cubicBezTo>
                    <a:pt x="131318" y="208788"/>
                    <a:pt x="90043" y="221869"/>
                    <a:pt x="66421" y="262890"/>
                  </a:cubicBezTo>
                  <a:cubicBezTo>
                    <a:pt x="0" y="378333"/>
                    <a:pt x="535559" y="622935"/>
                    <a:pt x="535559" y="622935"/>
                  </a:cubicBezTo>
                  <a:lnTo>
                    <a:pt x="668020" y="509397"/>
                  </a:lnTo>
                  <a:cubicBezTo>
                    <a:pt x="668020" y="509397"/>
                    <a:pt x="578993" y="89535"/>
                    <a:pt x="449326" y="12573"/>
                  </a:cubicBezTo>
                  <a:cubicBezTo>
                    <a:pt x="435229" y="3810"/>
                    <a:pt x="422910" y="0"/>
                    <a:pt x="412369" y="0"/>
                  </a:cubicBezTo>
                  <a:close/>
                </a:path>
              </a:pathLst>
            </a:custGeom>
            <a:solidFill>
              <a:srgbClr val="FFF9F2"/>
            </a:solidFill>
          </p:spPr>
        </p:sp>
      </p:grpSp>
      <p:grpSp>
        <p:nvGrpSpPr>
          <p:cNvPr id="44" name="Group 44"/>
          <p:cNvGrpSpPr/>
          <p:nvPr/>
        </p:nvGrpSpPr>
        <p:grpSpPr>
          <a:xfrm>
            <a:off x="2880813" y="10036895"/>
            <a:ext cx="403133" cy="487041"/>
            <a:chOff x="0" y="0"/>
            <a:chExt cx="537510" cy="649388"/>
          </a:xfrm>
        </p:grpSpPr>
        <p:sp>
          <p:nvSpPr>
            <p:cNvPr id="45" name="Freeform 45"/>
            <p:cNvSpPr/>
            <p:nvPr/>
          </p:nvSpPr>
          <p:spPr>
            <a:xfrm>
              <a:off x="254" y="254"/>
              <a:ext cx="536956" cy="648843"/>
            </a:xfrm>
            <a:custGeom>
              <a:avLst/>
              <a:gdLst/>
              <a:ahLst/>
              <a:cxnLst/>
              <a:rect l="l" t="t" r="r" b="b"/>
              <a:pathLst>
                <a:path w="536956" h="648843">
                  <a:moveTo>
                    <a:pt x="379603" y="0"/>
                  </a:moveTo>
                  <a:cubicBezTo>
                    <a:pt x="379603" y="0"/>
                    <a:pt x="29972" y="244602"/>
                    <a:pt x="7239" y="393446"/>
                  </a:cubicBezTo>
                  <a:cubicBezTo>
                    <a:pt x="0" y="445008"/>
                    <a:pt x="29337" y="461772"/>
                    <a:pt x="71120" y="461772"/>
                  </a:cubicBezTo>
                  <a:cubicBezTo>
                    <a:pt x="149860" y="461772"/>
                    <a:pt x="271272" y="402209"/>
                    <a:pt x="271272" y="402209"/>
                  </a:cubicBezTo>
                  <a:cubicBezTo>
                    <a:pt x="271272" y="402209"/>
                    <a:pt x="253619" y="632968"/>
                    <a:pt x="386715" y="648589"/>
                  </a:cubicBezTo>
                  <a:cubicBezTo>
                    <a:pt x="388493" y="648843"/>
                    <a:pt x="390271" y="648843"/>
                    <a:pt x="392049" y="648843"/>
                  </a:cubicBezTo>
                  <a:cubicBezTo>
                    <a:pt x="520446" y="648843"/>
                    <a:pt x="536956" y="76708"/>
                    <a:pt x="536956" y="76708"/>
                  </a:cubicBezTo>
                  <a:lnTo>
                    <a:pt x="379603" y="0"/>
                  </a:lnTo>
                  <a:close/>
                </a:path>
              </a:pathLst>
            </a:custGeom>
            <a:solidFill>
              <a:srgbClr val="FFF9F2"/>
            </a:solidFill>
          </p:spPr>
        </p:sp>
      </p:grpSp>
      <p:grpSp>
        <p:nvGrpSpPr>
          <p:cNvPr id="46" name="Group 46"/>
          <p:cNvGrpSpPr/>
          <p:nvPr/>
        </p:nvGrpSpPr>
        <p:grpSpPr>
          <a:xfrm>
            <a:off x="3105575" y="9903206"/>
            <a:ext cx="264921" cy="266240"/>
            <a:chOff x="0" y="0"/>
            <a:chExt cx="353229" cy="354987"/>
          </a:xfrm>
        </p:grpSpPr>
        <p:sp>
          <p:nvSpPr>
            <p:cNvPr id="47" name="Freeform 47"/>
            <p:cNvSpPr/>
            <p:nvPr/>
          </p:nvSpPr>
          <p:spPr>
            <a:xfrm>
              <a:off x="0" y="0"/>
              <a:ext cx="353314" cy="354838"/>
            </a:xfrm>
            <a:custGeom>
              <a:avLst/>
              <a:gdLst/>
              <a:ahLst/>
              <a:cxnLst/>
              <a:rect l="l" t="t" r="r" b="b"/>
              <a:pathLst>
                <a:path w="353314" h="354838">
                  <a:moveTo>
                    <a:pt x="176276" y="0"/>
                  </a:moveTo>
                  <a:cubicBezTo>
                    <a:pt x="78486" y="0"/>
                    <a:pt x="0" y="80137"/>
                    <a:pt x="0" y="178562"/>
                  </a:cubicBezTo>
                  <a:cubicBezTo>
                    <a:pt x="0" y="276352"/>
                    <a:pt x="78486" y="354838"/>
                    <a:pt x="176276" y="354838"/>
                  </a:cubicBezTo>
                  <a:cubicBezTo>
                    <a:pt x="274574" y="354838"/>
                    <a:pt x="353314" y="276352"/>
                    <a:pt x="353314" y="178562"/>
                  </a:cubicBezTo>
                  <a:cubicBezTo>
                    <a:pt x="353187" y="80137"/>
                    <a:pt x="274574" y="0"/>
                    <a:pt x="176276" y="0"/>
                  </a:cubicBezTo>
                  <a:close/>
                </a:path>
              </a:pathLst>
            </a:custGeom>
            <a:solidFill>
              <a:srgbClr val="FFB300"/>
            </a:solidFill>
          </p:spPr>
        </p:sp>
      </p:grpSp>
      <p:grpSp>
        <p:nvGrpSpPr>
          <p:cNvPr id="48" name="Group 48"/>
          <p:cNvGrpSpPr/>
          <p:nvPr/>
        </p:nvGrpSpPr>
        <p:grpSpPr>
          <a:xfrm>
            <a:off x="16080716" y="1279956"/>
            <a:ext cx="3938260" cy="1200462"/>
            <a:chOff x="0" y="0"/>
            <a:chExt cx="5251013" cy="1600616"/>
          </a:xfrm>
        </p:grpSpPr>
        <p:sp>
          <p:nvSpPr>
            <p:cNvPr id="49" name="Freeform 49"/>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50" name="Group 50"/>
          <p:cNvGrpSpPr/>
          <p:nvPr/>
        </p:nvGrpSpPr>
        <p:grpSpPr>
          <a:xfrm>
            <a:off x="-618550" y="3370580"/>
            <a:ext cx="2999092" cy="914148"/>
            <a:chOff x="0" y="0"/>
            <a:chExt cx="3998789" cy="1218864"/>
          </a:xfrm>
        </p:grpSpPr>
        <p:sp>
          <p:nvSpPr>
            <p:cNvPr id="51" name="Freeform 51"/>
            <p:cNvSpPr/>
            <p:nvPr/>
          </p:nvSpPr>
          <p:spPr>
            <a:xfrm>
              <a:off x="127" y="0"/>
              <a:ext cx="3998595" cy="1218819"/>
            </a:xfrm>
            <a:custGeom>
              <a:avLst/>
              <a:gdLst/>
              <a:ahLst/>
              <a:cxnLst/>
              <a:rect l="l" t="t" r="r" b="b"/>
              <a:pathLst>
                <a:path w="3998595" h="1218819">
                  <a:moveTo>
                    <a:pt x="1412494" y="0"/>
                  </a:moveTo>
                  <a:cubicBezTo>
                    <a:pt x="1758950" y="0"/>
                    <a:pt x="2094103" y="259715"/>
                    <a:pt x="2169160" y="599313"/>
                  </a:cubicBezTo>
                  <a:cubicBezTo>
                    <a:pt x="2287524" y="493014"/>
                    <a:pt x="2446909" y="434594"/>
                    <a:pt x="2605913" y="434594"/>
                  </a:cubicBezTo>
                  <a:cubicBezTo>
                    <a:pt x="2661031" y="434594"/>
                    <a:pt x="2716149" y="441706"/>
                    <a:pt x="2769489" y="456184"/>
                  </a:cubicBezTo>
                  <a:cubicBezTo>
                    <a:pt x="2975610" y="513334"/>
                    <a:pt x="3148584" y="680720"/>
                    <a:pt x="3212592" y="884301"/>
                  </a:cubicBezTo>
                  <a:cubicBezTo>
                    <a:pt x="3272790" y="849630"/>
                    <a:pt x="3341624" y="833882"/>
                    <a:pt x="3413379" y="833882"/>
                  </a:cubicBezTo>
                  <a:cubicBezTo>
                    <a:pt x="3649599" y="833882"/>
                    <a:pt x="3915791" y="1004189"/>
                    <a:pt x="3998595" y="1218819"/>
                  </a:cubicBezTo>
                  <a:lnTo>
                    <a:pt x="20574" y="1218819"/>
                  </a:lnTo>
                  <a:cubicBezTo>
                    <a:pt x="20574" y="1218819"/>
                    <a:pt x="0" y="1206119"/>
                    <a:pt x="20574" y="1164971"/>
                  </a:cubicBezTo>
                  <a:cubicBezTo>
                    <a:pt x="141732" y="929132"/>
                    <a:pt x="390652" y="758444"/>
                    <a:pt x="656082" y="755142"/>
                  </a:cubicBezTo>
                  <a:cubicBezTo>
                    <a:pt x="660654" y="383921"/>
                    <a:pt x="973328" y="41402"/>
                    <a:pt x="1343279" y="3556"/>
                  </a:cubicBezTo>
                  <a:cubicBezTo>
                    <a:pt x="1366393" y="1143"/>
                    <a:pt x="1389507" y="0"/>
                    <a:pt x="1412494" y="0"/>
                  </a:cubicBezTo>
                  <a:close/>
                </a:path>
              </a:pathLst>
            </a:custGeom>
            <a:solidFill>
              <a:srgbClr val="FFF6E8"/>
            </a:solidFill>
          </p:spPr>
        </p:sp>
      </p:grpSp>
      <p:grpSp>
        <p:nvGrpSpPr>
          <p:cNvPr id="52" name="Group 52"/>
          <p:cNvGrpSpPr/>
          <p:nvPr/>
        </p:nvGrpSpPr>
        <p:grpSpPr>
          <a:xfrm>
            <a:off x="3098892" y="-300158"/>
            <a:ext cx="3904856" cy="1190206"/>
            <a:chOff x="0" y="0"/>
            <a:chExt cx="5206475" cy="1586941"/>
          </a:xfrm>
        </p:grpSpPr>
        <p:sp>
          <p:nvSpPr>
            <p:cNvPr id="53" name="Freeform 53"/>
            <p:cNvSpPr/>
            <p:nvPr/>
          </p:nvSpPr>
          <p:spPr>
            <a:xfrm>
              <a:off x="254" y="0"/>
              <a:ext cx="5206238" cy="1586992"/>
            </a:xfrm>
            <a:custGeom>
              <a:avLst/>
              <a:gdLst/>
              <a:ahLst/>
              <a:cxnLst/>
              <a:rect l="l" t="t" r="r" b="b"/>
              <a:pathLst>
                <a:path w="5206238" h="1586992">
                  <a:moveTo>
                    <a:pt x="1839087" y="0"/>
                  </a:moveTo>
                  <a:cubicBezTo>
                    <a:pt x="2290191" y="0"/>
                    <a:pt x="2726563" y="338201"/>
                    <a:pt x="2824353" y="780288"/>
                  </a:cubicBezTo>
                  <a:cubicBezTo>
                    <a:pt x="2978404" y="641858"/>
                    <a:pt x="3185922" y="565785"/>
                    <a:pt x="3392932" y="565785"/>
                  </a:cubicBezTo>
                  <a:cubicBezTo>
                    <a:pt x="3464687" y="565785"/>
                    <a:pt x="3536569" y="575056"/>
                    <a:pt x="3605911" y="593852"/>
                  </a:cubicBezTo>
                  <a:cubicBezTo>
                    <a:pt x="3874262" y="668274"/>
                    <a:pt x="4099433" y="886206"/>
                    <a:pt x="4182872" y="1151255"/>
                  </a:cubicBezTo>
                  <a:cubicBezTo>
                    <a:pt x="4261358" y="1106043"/>
                    <a:pt x="4350893" y="1085723"/>
                    <a:pt x="4444365" y="1085723"/>
                  </a:cubicBezTo>
                  <a:cubicBezTo>
                    <a:pt x="4751959" y="1085723"/>
                    <a:pt x="5098415" y="1307592"/>
                    <a:pt x="5206238" y="1586992"/>
                  </a:cubicBezTo>
                  <a:lnTo>
                    <a:pt x="26797" y="1586992"/>
                  </a:lnTo>
                  <a:cubicBezTo>
                    <a:pt x="26797" y="1586992"/>
                    <a:pt x="0" y="1570482"/>
                    <a:pt x="26797" y="1516888"/>
                  </a:cubicBezTo>
                  <a:cubicBezTo>
                    <a:pt x="184531" y="1209802"/>
                    <a:pt x="508508" y="987552"/>
                    <a:pt x="854202" y="983234"/>
                  </a:cubicBezTo>
                  <a:cubicBezTo>
                    <a:pt x="860298" y="499999"/>
                    <a:pt x="1267206" y="53975"/>
                    <a:pt x="1749044" y="4699"/>
                  </a:cubicBezTo>
                  <a:cubicBezTo>
                    <a:pt x="1779016" y="1524"/>
                    <a:pt x="1808988" y="0"/>
                    <a:pt x="1839087" y="0"/>
                  </a:cubicBezTo>
                  <a:close/>
                </a:path>
              </a:pathLst>
            </a:custGeom>
            <a:solidFill>
              <a:srgbClr val="FFF6E8"/>
            </a:solidFill>
          </p:spPr>
        </p:sp>
      </p:grpSp>
      <p:grpSp>
        <p:nvGrpSpPr>
          <p:cNvPr id="54" name="Group 54"/>
          <p:cNvGrpSpPr/>
          <p:nvPr/>
        </p:nvGrpSpPr>
        <p:grpSpPr>
          <a:xfrm>
            <a:off x="14275556" y="8781087"/>
            <a:ext cx="2912945" cy="1572855"/>
            <a:chOff x="0" y="0"/>
            <a:chExt cx="3883926" cy="2097140"/>
          </a:xfrm>
        </p:grpSpPr>
        <p:sp>
          <p:nvSpPr>
            <p:cNvPr id="55" name="Freeform 55"/>
            <p:cNvSpPr/>
            <p:nvPr/>
          </p:nvSpPr>
          <p:spPr>
            <a:xfrm>
              <a:off x="0" y="127"/>
              <a:ext cx="3883914" cy="2097024"/>
            </a:xfrm>
            <a:custGeom>
              <a:avLst/>
              <a:gdLst/>
              <a:ahLst/>
              <a:cxnLst/>
              <a:rect l="l" t="t" r="r" b="b"/>
              <a:pathLst>
                <a:path w="3883914" h="2097024">
                  <a:moveTo>
                    <a:pt x="1473327" y="0"/>
                  </a:moveTo>
                  <a:cubicBezTo>
                    <a:pt x="1015746" y="0"/>
                    <a:pt x="644271" y="369824"/>
                    <a:pt x="644271" y="827659"/>
                  </a:cubicBezTo>
                  <a:cubicBezTo>
                    <a:pt x="644271" y="921893"/>
                    <a:pt x="660654" y="1013460"/>
                    <a:pt x="690753" y="1097407"/>
                  </a:cubicBezTo>
                  <a:cubicBezTo>
                    <a:pt x="287147" y="1249045"/>
                    <a:pt x="0" y="1637919"/>
                    <a:pt x="0" y="2093087"/>
                  </a:cubicBezTo>
                  <a:lnTo>
                    <a:pt x="0" y="2097024"/>
                  </a:lnTo>
                  <a:lnTo>
                    <a:pt x="3883914" y="2097024"/>
                  </a:lnTo>
                  <a:cubicBezTo>
                    <a:pt x="3838702" y="1819783"/>
                    <a:pt x="3656965" y="1590167"/>
                    <a:pt x="3409950" y="1477264"/>
                  </a:cubicBezTo>
                  <a:cubicBezTo>
                    <a:pt x="3476498" y="1358519"/>
                    <a:pt x="3513963" y="1220216"/>
                    <a:pt x="3513963" y="1073785"/>
                  </a:cubicBezTo>
                  <a:cubicBezTo>
                    <a:pt x="3513963" y="617093"/>
                    <a:pt x="3143758" y="245999"/>
                    <a:pt x="2686304" y="245999"/>
                  </a:cubicBezTo>
                  <a:cubicBezTo>
                    <a:pt x="2499360" y="245999"/>
                    <a:pt x="2327529" y="307467"/>
                    <a:pt x="2189607" y="411607"/>
                  </a:cubicBezTo>
                  <a:cubicBezTo>
                    <a:pt x="2071751" y="209550"/>
                    <a:pt x="1870964" y="61595"/>
                    <a:pt x="1633982" y="15113"/>
                  </a:cubicBezTo>
                  <a:cubicBezTo>
                    <a:pt x="1581277" y="5080"/>
                    <a:pt x="1528699" y="0"/>
                    <a:pt x="1473327" y="0"/>
                  </a:cubicBezTo>
                  <a:close/>
                </a:path>
              </a:pathLst>
            </a:custGeom>
            <a:solidFill>
              <a:srgbClr val="0F6342"/>
            </a:solidFill>
          </p:spPr>
        </p:sp>
      </p:grpSp>
      <p:grpSp>
        <p:nvGrpSpPr>
          <p:cNvPr id="56" name="Group 56"/>
          <p:cNvGrpSpPr/>
          <p:nvPr/>
        </p:nvGrpSpPr>
        <p:grpSpPr>
          <a:xfrm>
            <a:off x="15616663" y="8042342"/>
            <a:ext cx="2999725" cy="2280072"/>
            <a:chOff x="0" y="0"/>
            <a:chExt cx="3999633" cy="3040096"/>
          </a:xfrm>
        </p:grpSpPr>
        <p:sp>
          <p:nvSpPr>
            <p:cNvPr id="57" name="Freeform 57"/>
            <p:cNvSpPr/>
            <p:nvPr/>
          </p:nvSpPr>
          <p:spPr>
            <a:xfrm>
              <a:off x="127" y="127"/>
              <a:ext cx="3999484" cy="3039999"/>
            </a:xfrm>
            <a:custGeom>
              <a:avLst/>
              <a:gdLst/>
              <a:ahLst/>
              <a:cxnLst/>
              <a:rect l="l" t="t" r="r" b="b"/>
              <a:pathLst>
                <a:path w="3999484" h="3039999">
                  <a:moveTo>
                    <a:pt x="3252978" y="0"/>
                  </a:moveTo>
                  <a:cubicBezTo>
                    <a:pt x="2842895" y="0"/>
                    <a:pt x="2484247" y="221869"/>
                    <a:pt x="2291334" y="553974"/>
                  </a:cubicBezTo>
                  <a:cubicBezTo>
                    <a:pt x="2105660" y="413766"/>
                    <a:pt x="1873504" y="331089"/>
                    <a:pt x="1622806" y="331089"/>
                  </a:cubicBezTo>
                  <a:cubicBezTo>
                    <a:pt x="1182497" y="331089"/>
                    <a:pt x="802640" y="586867"/>
                    <a:pt x="622046" y="957961"/>
                  </a:cubicBezTo>
                  <a:cubicBezTo>
                    <a:pt x="550545" y="1104900"/>
                    <a:pt x="510540" y="1268984"/>
                    <a:pt x="510540" y="1443482"/>
                  </a:cubicBezTo>
                  <a:cubicBezTo>
                    <a:pt x="510540" y="1640332"/>
                    <a:pt x="561848" y="1825752"/>
                    <a:pt x="652145" y="1986534"/>
                  </a:cubicBezTo>
                  <a:cubicBezTo>
                    <a:pt x="267335" y="2160778"/>
                    <a:pt x="0" y="2548128"/>
                    <a:pt x="0" y="2998343"/>
                  </a:cubicBezTo>
                  <a:cubicBezTo>
                    <a:pt x="0" y="3012186"/>
                    <a:pt x="0" y="3026156"/>
                    <a:pt x="1143" y="3039999"/>
                  </a:cubicBezTo>
                  <a:lnTo>
                    <a:pt x="3999484" y="3039999"/>
                  </a:lnTo>
                  <a:lnTo>
                    <a:pt x="3999484" y="287147"/>
                  </a:lnTo>
                  <a:cubicBezTo>
                    <a:pt x="3802380" y="107823"/>
                    <a:pt x="3540506" y="0"/>
                    <a:pt x="3252978" y="0"/>
                  </a:cubicBezTo>
                  <a:close/>
                </a:path>
              </a:pathLst>
            </a:custGeom>
            <a:solidFill>
              <a:srgbClr val="11734C"/>
            </a:solidFill>
          </p:spPr>
        </p:sp>
      </p:grpSp>
      <p:grpSp>
        <p:nvGrpSpPr>
          <p:cNvPr id="58" name="Group 58"/>
          <p:cNvGrpSpPr/>
          <p:nvPr/>
        </p:nvGrpSpPr>
        <p:grpSpPr>
          <a:xfrm>
            <a:off x="17461907" y="8198474"/>
            <a:ext cx="539699" cy="442136"/>
            <a:chOff x="0" y="0"/>
            <a:chExt cx="719599" cy="589514"/>
          </a:xfrm>
        </p:grpSpPr>
        <p:sp>
          <p:nvSpPr>
            <p:cNvPr id="59" name="Freeform 59"/>
            <p:cNvSpPr/>
            <p:nvPr/>
          </p:nvSpPr>
          <p:spPr>
            <a:xfrm>
              <a:off x="0" y="0"/>
              <a:ext cx="719328" cy="589534"/>
            </a:xfrm>
            <a:custGeom>
              <a:avLst/>
              <a:gdLst/>
              <a:ahLst/>
              <a:cxnLst/>
              <a:rect l="l" t="t" r="r" b="b"/>
              <a:pathLst>
                <a:path w="719328" h="589534">
                  <a:moveTo>
                    <a:pt x="174498" y="0"/>
                  </a:moveTo>
                  <a:lnTo>
                    <a:pt x="0" y="140335"/>
                  </a:lnTo>
                  <a:cubicBezTo>
                    <a:pt x="5461" y="147447"/>
                    <a:pt x="190119" y="589534"/>
                    <a:pt x="375793" y="589534"/>
                  </a:cubicBezTo>
                  <a:cubicBezTo>
                    <a:pt x="401701" y="589534"/>
                    <a:pt x="427863" y="580771"/>
                    <a:pt x="453771" y="560451"/>
                  </a:cubicBezTo>
                  <a:cubicBezTo>
                    <a:pt x="719328" y="352425"/>
                    <a:pt x="174498" y="0"/>
                    <a:pt x="174498" y="0"/>
                  </a:cubicBezTo>
                  <a:close/>
                </a:path>
              </a:pathLst>
            </a:custGeom>
            <a:solidFill>
              <a:srgbClr val="FFEDD7"/>
            </a:solidFill>
          </p:spPr>
        </p:sp>
      </p:grpSp>
      <p:grpSp>
        <p:nvGrpSpPr>
          <p:cNvPr id="60" name="Group 60"/>
          <p:cNvGrpSpPr/>
          <p:nvPr/>
        </p:nvGrpSpPr>
        <p:grpSpPr>
          <a:xfrm>
            <a:off x="17427750" y="7732634"/>
            <a:ext cx="460709" cy="461349"/>
            <a:chOff x="0" y="0"/>
            <a:chExt cx="614279" cy="615133"/>
          </a:xfrm>
        </p:grpSpPr>
        <p:sp>
          <p:nvSpPr>
            <p:cNvPr id="61" name="Freeform 61"/>
            <p:cNvSpPr/>
            <p:nvPr/>
          </p:nvSpPr>
          <p:spPr>
            <a:xfrm>
              <a:off x="0" y="0"/>
              <a:ext cx="614299" cy="615188"/>
            </a:xfrm>
            <a:custGeom>
              <a:avLst/>
              <a:gdLst/>
              <a:ahLst/>
              <a:cxnLst/>
              <a:rect l="l" t="t" r="r" b="b"/>
              <a:pathLst>
                <a:path w="614299" h="615188">
                  <a:moveTo>
                    <a:pt x="290068" y="0"/>
                  </a:moveTo>
                  <a:cubicBezTo>
                    <a:pt x="56388" y="0"/>
                    <a:pt x="0" y="520065"/>
                    <a:pt x="0" y="520065"/>
                  </a:cubicBezTo>
                  <a:lnTo>
                    <a:pt x="203835" y="615188"/>
                  </a:lnTo>
                  <a:cubicBezTo>
                    <a:pt x="208153" y="605282"/>
                    <a:pt x="614299" y="131572"/>
                    <a:pt x="374650" y="20828"/>
                  </a:cubicBezTo>
                  <a:cubicBezTo>
                    <a:pt x="344170" y="6604"/>
                    <a:pt x="315976" y="0"/>
                    <a:pt x="290068" y="0"/>
                  </a:cubicBezTo>
                  <a:close/>
                </a:path>
              </a:pathLst>
            </a:custGeom>
            <a:solidFill>
              <a:srgbClr val="FFEDD7"/>
            </a:solidFill>
          </p:spPr>
        </p:sp>
      </p:grpSp>
      <p:grpSp>
        <p:nvGrpSpPr>
          <p:cNvPr id="62" name="Group 62"/>
          <p:cNvGrpSpPr/>
          <p:nvPr/>
        </p:nvGrpSpPr>
        <p:grpSpPr>
          <a:xfrm>
            <a:off x="16958494" y="8120977"/>
            <a:ext cx="515363" cy="299313"/>
            <a:chOff x="0" y="0"/>
            <a:chExt cx="687151" cy="399084"/>
          </a:xfrm>
        </p:grpSpPr>
        <p:sp>
          <p:nvSpPr>
            <p:cNvPr id="63" name="Freeform 63"/>
            <p:cNvSpPr/>
            <p:nvPr/>
          </p:nvSpPr>
          <p:spPr>
            <a:xfrm>
              <a:off x="0" y="254"/>
              <a:ext cx="686816" cy="398907"/>
            </a:xfrm>
            <a:custGeom>
              <a:avLst/>
              <a:gdLst/>
              <a:ahLst/>
              <a:cxnLst/>
              <a:rect l="l" t="t" r="r" b="b"/>
              <a:pathLst>
                <a:path w="686816" h="398907">
                  <a:moveTo>
                    <a:pt x="631952" y="21971"/>
                  </a:moveTo>
                  <a:cubicBezTo>
                    <a:pt x="621919" y="25654"/>
                    <a:pt x="0" y="0"/>
                    <a:pt x="61468" y="257683"/>
                  </a:cubicBezTo>
                  <a:cubicBezTo>
                    <a:pt x="86233" y="362966"/>
                    <a:pt x="160274" y="398907"/>
                    <a:pt x="249047" y="398907"/>
                  </a:cubicBezTo>
                  <a:cubicBezTo>
                    <a:pt x="435229" y="398907"/>
                    <a:pt x="686816" y="241554"/>
                    <a:pt x="686816" y="241554"/>
                  </a:cubicBezTo>
                  <a:lnTo>
                    <a:pt x="631952" y="21971"/>
                  </a:lnTo>
                  <a:close/>
                </a:path>
              </a:pathLst>
            </a:custGeom>
            <a:solidFill>
              <a:srgbClr val="FFEDD7"/>
            </a:solidFill>
          </p:spPr>
        </p:sp>
      </p:grpSp>
      <p:grpSp>
        <p:nvGrpSpPr>
          <p:cNvPr id="64" name="Group 64"/>
          <p:cNvGrpSpPr/>
          <p:nvPr/>
        </p:nvGrpSpPr>
        <p:grpSpPr>
          <a:xfrm>
            <a:off x="17473649" y="7897023"/>
            <a:ext cx="602039" cy="428045"/>
            <a:chOff x="0" y="0"/>
            <a:chExt cx="802718" cy="570727"/>
          </a:xfrm>
        </p:grpSpPr>
        <p:sp>
          <p:nvSpPr>
            <p:cNvPr id="65" name="Freeform 65"/>
            <p:cNvSpPr/>
            <p:nvPr/>
          </p:nvSpPr>
          <p:spPr>
            <a:xfrm>
              <a:off x="0" y="254"/>
              <a:ext cx="802386" cy="570103"/>
            </a:xfrm>
            <a:custGeom>
              <a:avLst/>
              <a:gdLst/>
              <a:ahLst/>
              <a:cxnLst/>
              <a:rect l="l" t="t" r="r" b="b"/>
              <a:pathLst>
                <a:path w="802386" h="570103">
                  <a:moveTo>
                    <a:pt x="553085" y="0"/>
                  </a:moveTo>
                  <a:cubicBezTo>
                    <a:pt x="394208" y="0"/>
                    <a:pt x="0" y="302387"/>
                    <a:pt x="0" y="302387"/>
                  </a:cubicBezTo>
                  <a:lnTo>
                    <a:pt x="43815" y="496697"/>
                  </a:lnTo>
                  <a:cubicBezTo>
                    <a:pt x="43815" y="496697"/>
                    <a:pt x="306324" y="570103"/>
                    <a:pt x="498729" y="570103"/>
                  </a:cubicBezTo>
                  <a:cubicBezTo>
                    <a:pt x="563372" y="570103"/>
                    <a:pt x="619760" y="561848"/>
                    <a:pt x="656082" y="539877"/>
                  </a:cubicBezTo>
                  <a:cubicBezTo>
                    <a:pt x="802386" y="453136"/>
                    <a:pt x="473710" y="302387"/>
                    <a:pt x="473710" y="302387"/>
                  </a:cubicBezTo>
                  <a:cubicBezTo>
                    <a:pt x="473710" y="302387"/>
                    <a:pt x="689483" y="152273"/>
                    <a:pt x="608584" y="25400"/>
                  </a:cubicBezTo>
                  <a:cubicBezTo>
                    <a:pt x="597789" y="7747"/>
                    <a:pt x="578358" y="0"/>
                    <a:pt x="553085" y="0"/>
                  </a:cubicBezTo>
                  <a:close/>
                </a:path>
              </a:pathLst>
            </a:custGeom>
            <a:solidFill>
              <a:srgbClr val="FFF9F2"/>
            </a:solidFill>
          </p:spPr>
        </p:sp>
      </p:grpSp>
      <p:grpSp>
        <p:nvGrpSpPr>
          <p:cNvPr id="66" name="Group 66"/>
          <p:cNvGrpSpPr/>
          <p:nvPr/>
        </p:nvGrpSpPr>
        <p:grpSpPr>
          <a:xfrm>
            <a:off x="16994148" y="7753770"/>
            <a:ext cx="567454" cy="529454"/>
            <a:chOff x="0" y="0"/>
            <a:chExt cx="756606" cy="705939"/>
          </a:xfrm>
        </p:grpSpPr>
        <p:sp>
          <p:nvSpPr>
            <p:cNvPr id="67" name="Freeform 67"/>
            <p:cNvSpPr/>
            <p:nvPr/>
          </p:nvSpPr>
          <p:spPr>
            <a:xfrm>
              <a:off x="0" y="254"/>
              <a:ext cx="756285" cy="705358"/>
            </a:xfrm>
            <a:custGeom>
              <a:avLst/>
              <a:gdLst/>
              <a:ahLst/>
              <a:cxnLst/>
              <a:rect l="l" t="t" r="r" b="b"/>
              <a:pathLst>
                <a:path w="756285" h="705358">
                  <a:moveTo>
                    <a:pt x="466852" y="0"/>
                  </a:moveTo>
                  <a:cubicBezTo>
                    <a:pt x="368300" y="0"/>
                    <a:pt x="384302" y="285750"/>
                    <a:pt x="384302" y="285750"/>
                  </a:cubicBezTo>
                  <a:cubicBezTo>
                    <a:pt x="384302" y="285750"/>
                    <a:pt x="286893" y="236220"/>
                    <a:pt x="197612" y="236220"/>
                  </a:cubicBezTo>
                  <a:cubicBezTo>
                    <a:pt x="148590" y="236220"/>
                    <a:pt x="101981" y="251079"/>
                    <a:pt x="75184" y="297434"/>
                  </a:cubicBezTo>
                  <a:cubicBezTo>
                    <a:pt x="0" y="428371"/>
                    <a:pt x="606298" y="705358"/>
                    <a:pt x="606298" y="705358"/>
                  </a:cubicBezTo>
                  <a:lnTo>
                    <a:pt x="756285" y="576707"/>
                  </a:lnTo>
                  <a:cubicBezTo>
                    <a:pt x="756285" y="576707"/>
                    <a:pt x="655574" y="101346"/>
                    <a:pt x="508635" y="14224"/>
                  </a:cubicBezTo>
                  <a:cubicBezTo>
                    <a:pt x="492760" y="4318"/>
                    <a:pt x="478790" y="0"/>
                    <a:pt x="466852" y="0"/>
                  </a:cubicBezTo>
                  <a:close/>
                </a:path>
              </a:pathLst>
            </a:custGeom>
            <a:solidFill>
              <a:srgbClr val="FFF9F2"/>
            </a:solidFill>
          </p:spPr>
        </p:sp>
      </p:grpSp>
      <p:grpSp>
        <p:nvGrpSpPr>
          <p:cNvPr id="68" name="Group 68"/>
          <p:cNvGrpSpPr/>
          <p:nvPr/>
        </p:nvGrpSpPr>
        <p:grpSpPr>
          <a:xfrm>
            <a:off x="17105162" y="8216194"/>
            <a:ext cx="456440" cy="551444"/>
            <a:chOff x="0" y="0"/>
            <a:chExt cx="608586" cy="735258"/>
          </a:xfrm>
        </p:grpSpPr>
        <p:sp>
          <p:nvSpPr>
            <p:cNvPr id="69" name="Freeform 69"/>
            <p:cNvSpPr/>
            <p:nvPr/>
          </p:nvSpPr>
          <p:spPr>
            <a:xfrm>
              <a:off x="254" y="254"/>
              <a:ext cx="608076" cy="734695"/>
            </a:xfrm>
            <a:custGeom>
              <a:avLst/>
              <a:gdLst/>
              <a:ahLst/>
              <a:cxnLst/>
              <a:rect l="l" t="t" r="r" b="b"/>
              <a:pathLst>
                <a:path w="608076" h="734695">
                  <a:moveTo>
                    <a:pt x="429895" y="0"/>
                  </a:moveTo>
                  <a:cubicBezTo>
                    <a:pt x="429895" y="0"/>
                    <a:pt x="33909" y="276987"/>
                    <a:pt x="8255" y="445516"/>
                  </a:cubicBezTo>
                  <a:cubicBezTo>
                    <a:pt x="0" y="503809"/>
                    <a:pt x="33274" y="522986"/>
                    <a:pt x="80518" y="522986"/>
                  </a:cubicBezTo>
                  <a:cubicBezTo>
                    <a:pt x="169672" y="522986"/>
                    <a:pt x="307086" y="455549"/>
                    <a:pt x="307086" y="455549"/>
                  </a:cubicBezTo>
                  <a:cubicBezTo>
                    <a:pt x="307086" y="455549"/>
                    <a:pt x="287274" y="716788"/>
                    <a:pt x="437769" y="734441"/>
                  </a:cubicBezTo>
                  <a:cubicBezTo>
                    <a:pt x="439801" y="734695"/>
                    <a:pt x="441706" y="734695"/>
                    <a:pt x="443738" y="734695"/>
                  </a:cubicBezTo>
                  <a:cubicBezTo>
                    <a:pt x="589280" y="734695"/>
                    <a:pt x="608076" y="86868"/>
                    <a:pt x="608076" y="86868"/>
                  </a:cubicBezTo>
                  <a:lnTo>
                    <a:pt x="429895" y="0"/>
                  </a:lnTo>
                  <a:close/>
                </a:path>
              </a:pathLst>
            </a:custGeom>
            <a:solidFill>
              <a:srgbClr val="FFF9F2"/>
            </a:solidFill>
          </p:spPr>
        </p:sp>
      </p:grpSp>
      <p:grpSp>
        <p:nvGrpSpPr>
          <p:cNvPr id="70" name="Group 70"/>
          <p:cNvGrpSpPr/>
          <p:nvPr/>
        </p:nvGrpSpPr>
        <p:grpSpPr>
          <a:xfrm>
            <a:off x="17359645" y="8064827"/>
            <a:ext cx="299953" cy="301446"/>
            <a:chOff x="0" y="0"/>
            <a:chExt cx="399937" cy="401928"/>
          </a:xfrm>
        </p:grpSpPr>
        <p:sp>
          <p:nvSpPr>
            <p:cNvPr id="71" name="Freeform 71"/>
            <p:cNvSpPr/>
            <p:nvPr/>
          </p:nvSpPr>
          <p:spPr>
            <a:xfrm>
              <a:off x="0" y="0"/>
              <a:ext cx="399923" cy="401574"/>
            </a:xfrm>
            <a:custGeom>
              <a:avLst/>
              <a:gdLst/>
              <a:ahLst/>
              <a:cxnLst/>
              <a:rect l="l" t="t" r="r" b="b"/>
              <a:pathLst>
                <a:path w="399923" h="401574">
                  <a:moveTo>
                    <a:pt x="199517" y="0"/>
                  </a:moveTo>
                  <a:cubicBezTo>
                    <a:pt x="88773" y="0"/>
                    <a:pt x="0" y="90805"/>
                    <a:pt x="0" y="202057"/>
                  </a:cubicBezTo>
                  <a:cubicBezTo>
                    <a:pt x="0" y="312801"/>
                    <a:pt x="88773" y="401574"/>
                    <a:pt x="199517" y="401574"/>
                  </a:cubicBezTo>
                  <a:cubicBezTo>
                    <a:pt x="310769" y="401574"/>
                    <a:pt x="399923" y="312801"/>
                    <a:pt x="399923" y="202057"/>
                  </a:cubicBezTo>
                  <a:cubicBezTo>
                    <a:pt x="399923" y="90805"/>
                    <a:pt x="310896" y="0"/>
                    <a:pt x="199517" y="0"/>
                  </a:cubicBezTo>
                  <a:close/>
                </a:path>
              </a:pathLst>
            </a:custGeom>
            <a:solidFill>
              <a:srgbClr val="FFB300"/>
            </a:solidFill>
          </p:spPr>
        </p:sp>
      </p:grpSp>
      <p:sp>
        <p:nvSpPr>
          <p:cNvPr id="72" name="TextBox 72"/>
          <p:cNvSpPr txBox="1"/>
          <p:nvPr/>
        </p:nvSpPr>
        <p:spPr>
          <a:xfrm>
            <a:off x="1531425" y="471488"/>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Gangguan Komunikasi</a:t>
            </a:r>
          </a:p>
        </p:txBody>
      </p:sp>
      <p:grpSp>
        <p:nvGrpSpPr>
          <p:cNvPr id="73" name="Group 73"/>
          <p:cNvGrpSpPr/>
          <p:nvPr/>
        </p:nvGrpSpPr>
        <p:grpSpPr>
          <a:xfrm>
            <a:off x="4466610" y="2183326"/>
            <a:ext cx="12688015" cy="6427628"/>
            <a:chOff x="0" y="0"/>
            <a:chExt cx="3341699" cy="1692873"/>
          </a:xfrm>
        </p:grpSpPr>
        <p:sp>
          <p:nvSpPr>
            <p:cNvPr id="74" name="Freeform 74"/>
            <p:cNvSpPr/>
            <p:nvPr/>
          </p:nvSpPr>
          <p:spPr>
            <a:xfrm>
              <a:off x="0" y="0"/>
              <a:ext cx="3341700" cy="1692873"/>
            </a:xfrm>
            <a:custGeom>
              <a:avLst/>
              <a:gdLst/>
              <a:ahLst/>
              <a:cxnLst/>
              <a:rect l="l" t="t" r="r" b="b"/>
              <a:pathLst>
                <a:path w="3341700" h="1692873">
                  <a:moveTo>
                    <a:pt x="31119" y="0"/>
                  </a:moveTo>
                  <a:lnTo>
                    <a:pt x="3310580" y="0"/>
                  </a:lnTo>
                  <a:cubicBezTo>
                    <a:pt x="3327767" y="0"/>
                    <a:pt x="3341700" y="13932"/>
                    <a:pt x="3341700" y="31119"/>
                  </a:cubicBezTo>
                  <a:lnTo>
                    <a:pt x="3341700" y="1661754"/>
                  </a:lnTo>
                  <a:cubicBezTo>
                    <a:pt x="3341700" y="1670008"/>
                    <a:pt x="3338421" y="1677923"/>
                    <a:pt x="3332585" y="1683759"/>
                  </a:cubicBezTo>
                  <a:cubicBezTo>
                    <a:pt x="3326749" y="1689595"/>
                    <a:pt x="3318834" y="1692873"/>
                    <a:pt x="3310580" y="1692873"/>
                  </a:cubicBezTo>
                  <a:lnTo>
                    <a:pt x="31119" y="1692873"/>
                  </a:lnTo>
                  <a:cubicBezTo>
                    <a:pt x="22866" y="1692873"/>
                    <a:pt x="14950" y="1689595"/>
                    <a:pt x="9115" y="1683759"/>
                  </a:cubicBezTo>
                  <a:cubicBezTo>
                    <a:pt x="3279" y="1677923"/>
                    <a:pt x="0" y="1670008"/>
                    <a:pt x="0" y="1661754"/>
                  </a:cubicBezTo>
                  <a:lnTo>
                    <a:pt x="0" y="31119"/>
                  </a:lnTo>
                  <a:cubicBezTo>
                    <a:pt x="0" y="22866"/>
                    <a:pt x="3279" y="14950"/>
                    <a:pt x="9115" y="9115"/>
                  </a:cubicBezTo>
                  <a:cubicBezTo>
                    <a:pt x="14950" y="3279"/>
                    <a:pt x="22866" y="0"/>
                    <a:pt x="31119" y="0"/>
                  </a:cubicBezTo>
                  <a:close/>
                </a:path>
              </a:pathLst>
            </a:custGeom>
            <a:solidFill>
              <a:srgbClr val="275F8E"/>
            </a:solidFill>
          </p:spPr>
        </p:sp>
        <p:sp>
          <p:nvSpPr>
            <p:cNvPr id="75" name="TextBox 7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76" name="Group 76"/>
          <p:cNvGrpSpPr/>
          <p:nvPr/>
        </p:nvGrpSpPr>
        <p:grpSpPr>
          <a:xfrm rot="5400000">
            <a:off x="1346636" y="2604635"/>
            <a:ext cx="4613753" cy="5498892"/>
            <a:chOff x="0" y="0"/>
            <a:chExt cx="7242535" cy="8632000"/>
          </a:xfrm>
        </p:grpSpPr>
        <p:sp>
          <p:nvSpPr>
            <p:cNvPr id="77" name="Freeform 77"/>
            <p:cNvSpPr/>
            <p:nvPr/>
          </p:nvSpPr>
          <p:spPr>
            <a:xfrm>
              <a:off x="0" y="0"/>
              <a:ext cx="7242513" cy="8632063"/>
            </a:xfrm>
            <a:custGeom>
              <a:avLst/>
              <a:gdLst/>
              <a:ahLst/>
              <a:cxnLst/>
              <a:rect l="l" t="t" r="r" b="b"/>
              <a:pathLst>
                <a:path w="7242513" h="8632063">
                  <a:moveTo>
                    <a:pt x="0" y="1182243"/>
                  </a:moveTo>
                  <a:cubicBezTo>
                    <a:pt x="0" y="529336"/>
                    <a:pt x="444172" y="0"/>
                    <a:pt x="992033" y="0"/>
                  </a:cubicBezTo>
                  <a:lnTo>
                    <a:pt x="6250480" y="0"/>
                  </a:lnTo>
                  <a:cubicBezTo>
                    <a:pt x="6798342" y="0"/>
                    <a:pt x="7242513" y="529336"/>
                    <a:pt x="7242513" y="1182243"/>
                  </a:cubicBezTo>
                  <a:lnTo>
                    <a:pt x="7242513" y="7449820"/>
                  </a:lnTo>
                  <a:cubicBezTo>
                    <a:pt x="7242513" y="8102726"/>
                    <a:pt x="6798342" y="8632063"/>
                    <a:pt x="6250480" y="8632063"/>
                  </a:cubicBezTo>
                  <a:lnTo>
                    <a:pt x="992033" y="8632063"/>
                  </a:lnTo>
                  <a:cubicBezTo>
                    <a:pt x="444172" y="8632063"/>
                    <a:pt x="0" y="8102727"/>
                    <a:pt x="0" y="7449820"/>
                  </a:cubicBezTo>
                  <a:close/>
                </a:path>
              </a:pathLst>
            </a:custGeom>
            <a:solidFill>
              <a:srgbClr val="FFB300"/>
            </a:solidFill>
          </p:spPr>
        </p:sp>
      </p:grpSp>
      <p:pic>
        <p:nvPicPr>
          <p:cNvPr id="78" name="Picture 78">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45393" y="8776556"/>
            <a:ext cx="1282652" cy="1282652"/>
          </a:xfrm>
          <a:prstGeom prst="rect">
            <a:avLst/>
          </a:prstGeom>
        </p:spPr>
      </p:pic>
      <p:pic>
        <p:nvPicPr>
          <p:cNvPr id="79" name="Picture 79">
            <a:hlinkClick r:id="rId7"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07489" y="8790639"/>
            <a:ext cx="1282652" cy="1282652"/>
          </a:xfrm>
          <a:prstGeom prst="rect">
            <a:avLst/>
          </a:prstGeom>
        </p:spPr>
      </p:pic>
      <p:pic>
        <p:nvPicPr>
          <p:cNvPr id="80" name="Picture 80">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689447" y="241397"/>
            <a:ext cx="1259849" cy="1259849"/>
          </a:xfrm>
          <a:prstGeom prst="rect">
            <a:avLst/>
          </a:prstGeom>
        </p:spPr>
      </p:pic>
      <p:pic>
        <p:nvPicPr>
          <p:cNvPr id="81" name="Picture 81"/>
          <p:cNvPicPr>
            <a:picLocks noChangeAspect="1"/>
          </p:cNvPicPr>
          <p:nvPr/>
        </p:nvPicPr>
        <p:blipFill>
          <a:blip r:embed="rId11"/>
          <a:srcRect l="10439" t="43" r="9971"/>
          <a:stretch>
            <a:fillRect/>
          </a:stretch>
        </p:blipFill>
        <p:spPr>
          <a:xfrm>
            <a:off x="1165060" y="3648501"/>
            <a:ext cx="4995956" cy="3516327"/>
          </a:xfrm>
          <a:prstGeom prst="rect">
            <a:avLst/>
          </a:prstGeom>
        </p:spPr>
      </p:pic>
      <p:sp>
        <p:nvSpPr>
          <p:cNvPr id="82" name="TextBox 82"/>
          <p:cNvSpPr txBox="1"/>
          <p:nvPr/>
        </p:nvSpPr>
        <p:spPr>
          <a:xfrm>
            <a:off x="7003748" y="2926135"/>
            <a:ext cx="8955553" cy="4875334"/>
          </a:xfrm>
          <a:prstGeom prst="rect">
            <a:avLst/>
          </a:prstGeom>
        </p:spPr>
        <p:txBody>
          <a:bodyPr lIns="0" tIns="0" rIns="0" bIns="0" rtlCol="0" anchor="t">
            <a:spAutoFit/>
          </a:bodyPr>
          <a:lstStyle/>
          <a:p>
            <a:pPr algn="just">
              <a:lnSpc>
                <a:spcPts val="4280"/>
              </a:lnSpc>
            </a:pPr>
            <a:r>
              <a:rPr lang="en-US" sz="3057">
                <a:solidFill>
                  <a:srgbClr val="F9FCED"/>
                </a:solidFill>
                <a:latin typeface="Public Sans"/>
              </a:rPr>
              <a:t>Anak yang mengalami gangguan komunikasi adalah anak yang mengalami kelainan suara, artikulasi (pengucapan), atau kelancaran bicara, yang mengakibatkan terjadi penyimpangan bentuk bahasa, isi bahasa, atau fungsi bahasa, sehingga memerlukan pelayanan pendidikan khusus. Anak yang mengalami gangguan komunikasi ini tidak selalu disebabkan karena faktor ketunarunguan. </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9778115" y="8403362"/>
            <a:ext cx="4946031" cy="1902538"/>
            <a:chOff x="0" y="0"/>
            <a:chExt cx="6594708" cy="2536717"/>
          </a:xfrm>
        </p:grpSpPr>
        <p:sp>
          <p:nvSpPr>
            <p:cNvPr id="3" name="Freeform 3"/>
            <p:cNvSpPr/>
            <p:nvPr/>
          </p:nvSpPr>
          <p:spPr>
            <a:xfrm>
              <a:off x="0" y="127"/>
              <a:ext cx="6594602" cy="2536571"/>
            </a:xfrm>
            <a:custGeom>
              <a:avLst/>
              <a:gdLst/>
              <a:ahLst/>
              <a:cxnLst/>
              <a:rect l="l" t="t" r="r" b="b"/>
              <a:pathLst>
                <a:path w="6594602" h="2536571">
                  <a:moveTo>
                    <a:pt x="1095629" y="0"/>
                  </a:moveTo>
                  <a:cubicBezTo>
                    <a:pt x="1044448" y="0"/>
                    <a:pt x="1009777" y="116967"/>
                    <a:pt x="1001141" y="150241"/>
                  </a:cubicBezTo>
                  <a:cubicBezTo>
                    <a:pt x="999871" y="150241"/>
                    <a:pt x="998855" y="149352"/>
                    <a:pt x="997712" y="149352"/>
                  </a:cubicBezTo>
                  <a:cubicBezTo>
                    <a:pt x="990727" y="115824"/>
                    <a:pt x="963803" y="1778"/>
                    <a:pt x="922401" y="1778"/>
                  </a:cubicBezTo>
                  <a:cubicBezTo>
                    <a:pt x="919480" y="1778"/>
                    <a:pt x="916178" y="2413"/>
                    <a:pt x="912876" y="3810"/>
                  </a:cubicBezTo>
                  <a:cubicBezTo>
                    <a:pt x="872744" y="21336"/>
                    <a:pt x="899922" y="98806"/>
                    <a:pt x="918464" y="140081"/>
                  </a:cubicBezTo>
                  <a:cubicBezTo>
                    <a:pt x="625602" y="107696"/>
                    <a:pt x="319913" y="81153"/>
                    <a:pt x="0" y="61722"/>
                  </a:cubicBezTo>
                  <a:lnTo>
                    <a:pt x="10922" y="2536571"/>
                  </a:lnTo>
                  <a:lnTo>
                    <a:pt x="6594602" y="2536571"/>
                  </a:lnTo>
                  <a:cubicBezTo>
                    <a:pt x="6594602" y="2536571"/>
                    <a:pt x="5656834" y="1177036"/>
                    <a:pt x="2737739" y="458978"/>
                  </a:cubicBezTo>
                  <a:cubicBezTo>
                    <a:pt x="2769108" y="416433"/>
                    <a:pt x="2808224" y="353949"/>
                    <a:pt x="2775712" y="348361"/>
                  </a:cubicBezTo>
                  <a:cubicBezTo>
                    <a:pt x="2773680" y="347980"/>
                    <a:pt x="2771775" y="347853"/>
                    <a:pt x="2769743" y="347853"/>
                  </a:cubicBezTo>
                  <a:cubicBezTo>
                    <a:pt x="2734310" y="347853"/>
                    <a:pt x="2692908" y="408305"/>
                    <a:pt x="2672461" y="443357"/>
                  </a:cubicBezTo>
                  <a:cubicBezTo>
                    <a:pt x="2668143" y="442468"/>
                    <a:pt x="2663571" y="441452"/>
                    <a:pt x="2659380" y="440563"/>
                  </a:cubicBezTo>
                  <a:cubicBezTo>
                    <a:pt x="2660523" y="397256"/>
                    <a:pt x="2657348" y="321183"/>
                    <a:pt x="2623693" y="321183"/>
                  </a:cubicBezTo>
                  <a:cubicBezTo>
                    <a:pt x="2622169" y="321183"/>
                    <a:pt x="2620518" y="321310"/>
                    <a:pt x="2618994" y="321564"/>
                  </a:cubicBezTo>
                  <a:cubicBezTo>
                    <a:pt x="2586355" y="328803"/>
                    <a:pt x="2586355" y="384175"/>
                    <a:pt x="2591816" y="423926"/>
                  </a:cubicBezTo>
                  <a:cubicBezTo>
                    <a:pt x="2133854" y="316865"/>
                    <a:pt x="1630045" y="226695"/>
                    <a:pt x="1074166" y="158496"/>
                  </a:cubicBezTo>
                  <a:cubicBezTo>
                    <a:pt x="1096772" y="109728"/>
                    <a:pt x="1141476" y="0"/>
                    <a:pt x="1095629" y="0"/>
                  </a:cubicBezTo>
                  <a:close/>
                </a:path>
              </a:pathLst>
            </a:custGeom>
            <a:solidFill>
              <a:srgbClr val="0F6342"/>
            </a:solidFill>
          </p:spPr>
        </p:sp>
      </p:grpSp>
      <p:grpSp>
        <p:nvGrpSpPr>
          <p:cNvPr id="4" name="Group 4"/>
          <p:cNvGrpSpPr/>
          <p:nvPr/>
        </p:nvGrpSpPr>
        <p:grpSpPr>
          <a:xfrm>
            <a:off x="4636856" y="8406215"/>
            <a:ext cx="5154972" cy="1774061"/>
            <a:chOff x="0" y="0"/>
            <a:chExt cx="6873296" cy="2365414"/>
          </a:xfrm>
        </p:grpSpPr>
        <p:sp>
          <p:nvSpPr>
            <p:cNvPr id="5" name="Freeform 5"/>
            <p:cNvSpPr/>
            <p:nvPr/>
          </p:nvSpPr>
          <p:spPr>
            <a:xfrm>
              <a:off x="127" y="127"/>
              <a:ext cx="6872986" cy="2365121"/>
            </a:xfrm>
            <a:custGeom>
              <a:avLst/>
              <a:gdLst/>
              <a:ahLst/>
              <a:cxnLst/>
              <a:rect l="l" t="t" r="r" b="b"/>
              <a:pathLst>
                <a:path w="6872986" h="2365121">
                  <a:moveTo>
                    <a:pt x="5730621" y="0"/>
                  </a:moveTo>
                  <a:cubicBezTo>
                    <a:pt x="5682742" y="0"/>
                    <a:pt x="5729478" y="102235"/>
                    <a:pt x="5752465" y="148336"/>
                  </a:cubicBezTo>
                  <a:cubicBezTo>
                    <a:pt x="4983226" y="232537"/>
                    <a:pt x="4307332" y="354584"/>
                    <a:pt x="3716782" y="498856"/>
                  </a:cubicBezTo>
                  <a:cubicBezTo>
                    <a:pt x="3722243" y="461645"/>
                    <a:pt x="3724275" y="405638"/>
                    <a:pt x="3688334" y="399034"/>
                  </a:cubicBezTo>
                  <a:cubicBezTo>
                    <a:pt x="3686302" y="398653"/>
                    <a:pt x="3684397" y="398399"/>
                    <a:pt x="3682746" y="398399"/>
                  </a:cubicBezTo>
                  <a:cubicBezTo>
                    <a:pt x="3646043" y="398399"/>
                    <a:pt x="3645027" y="478155"/>
                    <a:pt x="3646043" y="516001"/>
                  </a:cubicBezTo>
                  <a:cubicBezTo>
                    <a:pt x="3642614" y="516890"/>
                    <a:pt x="3639439" y="517779"/>
                    <a:pt x="3637407" y="517779"/>
                  </a:cubicBezTo>
                  <a:cubicBezTo>
                    <a:pt x="3616452" y="486918"/>
                    <a:pt x="3569970" y="422402"/>
                    <a:pt x="3530600" y="422402"/>
                  </a:cubicBezTo>
                  <a:cubicBezTo>
                    <a:pt x="3528695" y="422402"/>
                    <a:pt x="3526790" y="422529"/>
                    <a:pt x="3525139" y="422910"/>
                  </a:cubicBezTo>
                  <a:cubicBezTo>
                    <a:pt x="3488182" y="429514"/>
                    <a:pt x="3538093" y="495554"/>
                    <a:pt x="3570859" y="535178"/>
                  </a:cubicBezTo>
                  <a:cubicBezTo>
                    <a:pt x="880237" y="1223772"/>
                    <a:pt x="0" y="2365121"/>
                    <a:pt x="0" y="2365121"/>
                  </a:cubicBezTo>
                  <a:lnTo>
                    <a:pt x="6862318" y="2365121"/>
                  </a:lnTo>
                  <a:lnTo>
                    <a:pt x="6872986" y="57658"/>
                  </a:lnTo>
                  <a:cubicBezTo>
                    <a:pt x="6538975" y="75692"/>
                    <a:pt x="6220206" y="100457"/>
                    <a:pt x="5915787" y="130937"/>
                  </a:cubicBezTo>
                  <a:cubicBezTo>
                    <a:pt x="5934075" y="92456"/>
                    <a:pt x="5963539" y="19812"/>
                    <a:pt x="5920994" y="4064"/>
                  </a:cubicBezTo>
                  <a:cubicBezTo>
                    <a:pt x="5917565" y="2667"/>
                    <a:pt x="5914136" y="2032"/>
                    <a:pt x="5910707" y="2032"/>
                  </a:cubicBezTo>
                  <a:cubicBezTo>
                    <a:pt x="5867654" y="2032"/>
                    <a:pt x="5840095" y="107823"/>
                    <a:pt x="5832983" y="139319"/>
                  </a:cubicBezTo>
                  <a:cubicBezTo>
                    <a:pt x="5832094" y="139319"/>
                    <a:pt x="5829681" y="140081"/>
                    <a:pt x="5828665" y="140081"/>
                  </a:cubicBezTo>
                  <a:cubicBezTo>
                    <a:pt x="5820029" y="108839"/>
                    <a:pt x="5783961" y="0"/>
                    <a:pt x="5730748" y="0"/>
                  </a:cubicBezTo>
                  <a:close/>
                </a:path>
              </a:pathLst>
            </a:custGeom>
            <a:solidFill>
              <a:srgbClr val="0F6342"/>
            </a:solidFill>
          </p:spPr>
        </p:sp>
      </p:grpSp>
      <p:grpSp>
        <p:nvGrpSpPr>
          <p:cNvPr id="6" name="Group 6"/>
          <p:cNvGrpSpPr/>
          <p:nvPr/>
        </p:nvGrpSpPr>
        <p:grpSpPr>
          <a:xfrm>
            <a:off x="-788350" y="8060354"/>
            <a:ext cx="2561162" cy="2378060"/>
            <a:chOff x="0" y="0"/>
            <a:chExt cx="3414883" cy="3170747"/>
          </a:xfrm>
        </p:grpSpPr>
        <p:sp>
          <p:nvSpPr>
            <p:cNvPr id="7" name="Freeform 7"/>
            <p:cNvSpPr/>
            <p:nvPr/>
          </p:nvSpPr>
          <p:spPr>
            <a:xfrm>
              <a:off x="0" y="127"/>
              <a:ext cx="3414776" cy="3170428"/>
            </a:xfrm>
            <a:custGeom>
              <a:avLst/>
              <a:gdLst/>
              <a:ahLst/>
              <a:cxnLst/>
              <a:rect l="l" t="t" r="r" b="b"/>
              <a:pathLst>
                <a:path w="3414776" h="3170428">
                  <a:moveTo>
                    <a:pt x="1558163" y="0"/>
                  </a:moveTo>
                  <a:cubicBezTo>
                    <a:pt x="1186434" y="0"/>
                    <a:pt x="854964" y="265684"/>
                    <a:pt x="785876" y="644271"/>
                  </a:cubicBezTo>
                  <a:cubicBezTo>
                    <a:pt x="751205" y="834644"/>
                    <a:pt x="788162" y="1021207"/>
                    <a:pt x="877189" y="1176782"/>
                  </a:cubicBezTo>
                  <a:cubicBezTo>
                    <a:pt x="491617" y="1260729"/>
                    <a:pt x="175260" y="1568323"/>
                    <a:pt x="99949" y="1980819"/>
                  </a:cubicBezTo>
                  <a:cubicBezTo>
                    <a:pt x="0" y="2528189"/>
                    <a:pt x="362077" y="3053461"/>
                    <a:pt x="910717" y="3153537"/>
                  </a:cubicBezTo>
                  <a:cubicBezTo>
                    <a:pt x="972312" y="3164840"/>
                    <a:pt x="1033780" y="3170428"/>
                    <a:pt x="1094105" y="3170428"/>
                  </a:cubicBezTo>
                  <a:cubicBezTo>
                    <a:pt x="1420241" y="3170428"/>
                    <a:pt x="1721104" y="3011170"/>
                    <a:pt x="1907667" y="2755646"/>
                  </a:cubicBezTo>
                  <a:cubicBezTo>
                    <a:pt x="2019935" y="2944622"/>
                    <a:pt x="2209165" y="3086989"/>
                    <a:pt x="2442464" y="3128645"/>
                  </a:cubicBezTo>
                  <a:cubicBezTo>
                    <a:pt x="2490978" y="3137662"/>
                    <a:pt x="2539111" y="3141980"/>
                    <a:pt x="2586482" y="3141980"/>
                  </a:cubicBezTo>
                  <a:cubicBezTo>
                    <a:pt x="2958465" y="3141980"/>
                    <a:pt x="3288030" y="2876550"/>
                    <a:pt x="3358134" y="2497455"/>
                  </a:cubicBezTo>
                  <a:cubicBezTo>
                    <a:pt x="3414776" y="2184781"/>
                    <a:pt x="3277870" y="1882013"/>
                    <a:pt x="3033268" y="1710309"/>
                  </a:cubicBezTo>
                  <a:cubicBezTo>
                    <a:pt x="3115945" y="1610106"/>
                    <a:pt x="3175254" y="1489202"/>
                    <a:pt x="3201416" y="1352169"/>
                  </a:cubicBezTo>
                  <a:cubicBezTo>
                    <a:pt x="3279013" y="924560"/>
                    <a:pt x="2996184" y="515747"/>
                    <a:pt x="2568575" y="437769"/>
                  </a:cubicBezTo>
                  <a:cubicBezTo>
                    <a:pt x="2520696" y="428752"/>
                    <a:pt x="2473071" y="424307"/>
                    <a:pt x="2425954" y="424307"/>
                  </a:cubicBezTo>
                  <a:cubicBezTo>
                    <a:pt x="2371090" y="424307"/>
                    <a:pt x="2317115" y="430403"/>
                    <a:pt x="2264537" y="441579"/>
                  </a:cubicBezTo>
                  <a:cubicBezTo>
                    <a:pt x="2159635" y="225552"/>
                    <a:pt x="1955927" y="59690"/>
                    <a:pt x="1700149" y="12954"/>
                  </a:cubicBezTo>
                  <a:cubicBezTo>
                    <a:pt x="1652270" y="4191"/>
                    <a:pt x="1604899" y="0"/>
                    <a:pt x="1558163" y="0"/>
                  </a:cubicBezTo>
                  <a:close/>
                </a:path>
              </a:pathLst>
            </a:custGeom>
            <a:solidFill>
              <a:srgbClr val="40A378"/>
            </a:solidFill>
          </p:spPr>
        </p:sp>
      </p:grpSp>
      <p:grpSp>
        <p:nvGrpSpPr>
          <p:cNvPr id="8" name="Group 8"/>
          <p:cNvGrpSpPr/>
          <p:nvPr/>
        </p:nvGrpSpPr>
        <p:grpSpPr>
          <a:xfrm>
            <a:off x="848338" y="8619732"/>
            <a:ext cx="3448110" cy="2602382"/>
            <a:chOff x="0" y="0"/>
            <a:chExt cx="4597480" cy="3469843"/>
          </a:xfrm>
        </p:grpSpPr>
        <p:sp>
          <p:nvSpPr>
            <p:cNvPr id="9" name="Freeform 9"/>
            <p:cNvSpPr/>
            <p:nvPr/>
          </p:nvSpPr>
          <p:spPr>
            <a:xfrm>
              <a:off x="127" y="127"/>
              <a:ext cx="4597019" cy="3469513"/>
            </a:xfrm>
            <a:custGeom>
              <a:avLst/>
              <a:gdLst/>
              <a:ahLst/>
              <a:cxnLst/>
              <a:rect l="l" t="t" r="r" b="b"/>
              <a:pathLst>
                <a:path w="4597019" h="3469513">
                  <a:moveTo>
                    <a:pt x="2858262" y="0"/>
                  </a:moveTo>
                  <a:cubicBezTo>
                    <a:pt x="2497963" y="0"/>
                    <a:pt x="2182114" y="174244"/>
                    <a:pt x="2013458" y="432689"/>
                  </a:cubicBezTo>
                  <a:cubicBezTo>
                    <a:pt x="1849882" y="323596"/>
                    <a:pt x="1646682" y="258445"/>
                    <a:pt x="1426464" y="258445"/>
                  </a:cubicBezTo>
                  <a:cubicBezTo>
                    <a:pt x="886841" y="258445"/>
                    <a:pt x="448310" y="649224"/>
                    <a:pt x="448310" y="1130046"/>
                  </a:cubicBezTo>
                  <a:cubicBezTo>
                    <a:pt x="448310" y="1284351"/>
                    <a:pt x="493395" y="1428877"/>
                    <a:pt x="572770" y="1554353"/>
                  </a:cubicBezTo>
                  <a:cubicBezTo>
                    <a:pt x="234188" y="1691132"/>
                    <a:pt x="0" y="1994789"/>
                    <a:pt x="0" y="2347341"/>
                  </a:cubicBezTo>
                  <a:cubicBezTo>
                    <a:pt x="0" y="2827909"/>
                    <a:pt x="437134" y="3217672"/>
                    <a:pt x="976884" y="3217672"/>
                  </a:cubicBezTo>
                  <a:cubicBezTo>
                    <a:pt x="1386586" y="3217672"/>
                    <a:pt x="1736979" y="2993644"/>
                    <a:pt x="1883156" y="2675636"/>
                  </a:cubicBezTo>
                  <a:lnTo>
                    <a:pt x="2404237" y="3302000"/>
                  </a:lnTo>
                  <a:cubicBezTo>
                    <a:pt x="2421509" y="3193669"/>
                    <a:pt x="2435479" y="3081528"/>
                    <a:pt x="2433447" y="2971419"/>
                  </a:cubicBezTo>
                  <a:cubicBezTo>
                    <a:pt x="2550541" y="3080639"/>
                    <a:pt x="2692527" y="3169920"/>
                    <a:pt x="2851658" y="3229991"/>
                  </a:cubicBezTo>
                  <a:lnTo>
                    <a:pt x="3018282" y="3469513"/>
                  </a:lnTo>
                  <a:cubicBezTo>
                    <a:pt x="3005328" y="3402457"/>
                    <a:pt x="2991231" y="3336417"/>
                    <a:pt x="2974086" y="3270250"/>
                  </a:cubicBezTo>
                  <a:cubicBezTo>
                    <a:pt x="3091307" y="3302000"/>
                    <a:pt x="3214751" y="3319272"/>
                    <a:pt x="3342767" y="3319272"/>
                  </a:cubicBezTo>
                  <a:cubicBezTo>
                    <a:pt x="4035933" y="3319272"/>
                    <a:pt x="4597019" y="2819400"/>
                    <a:pt x="4597019" y="2201545"/>
                  </a:cubicBezTo>
                  <a:cubicBezTo>
                    <a:pt x="4597019" y="1722755"/>
                    <a:pt x="4258564" y="1313815"/>
                    <a:pt x="3782314" y="1154938"/>
                  </a:cubicBezTo>
                  <a:cubicBezTo>
                    <a:pt x="3816731" y="1065911"/>
                    <a:pt x="3836035" y="970153"/>
                    <a:pt x="3836035" y="870585"/>
                  </a:cubicBezTo>
                  <a:cubicBezTo>
                    <a:pt x="3836289" y="389763"/>
                    <a:pt x="3398901" y="0"/>
                    <a:pt x="2858262" y="0"/>
                  </a:cubicBezTo>
                  <a:close/>
                </a:path>
              </a:pathLst>
            </a:custGeom>
            <a:solidFill>
              <a:srgbClr val="11734C"/>
            </a:solidFill>
          </p:spPr>
        </p:sp>
      </p:grpSp>
      <p:grpSp>
        <p:nvGrpSpPr>
          <p:cNvPr id="10" name="Group 10"/>
          <p:cNvGrpSpPr/>
          <p:nvPr/>
        </p:nvGrpSpPr>
        <p:grpSpPr>
          <a:xfrm>
            <a:off x="-182100" y="9403400"/>
            <a:ext cx="18643002" cy="1035040"/>
            <a:chOff x="0" y="0"/>
            <a:chExt cx="24857336" cy="1380053"/>
          </a:xfrm>
        </p:grpSpPr>
        <p:sp>
          <p:nvSpPr>
            <p:cNvPr id="11" name="Freeform 11"/>
            <p:cNvSpPr/>
            <p:nvPr/>
          </p:nvSpPr>
          <p:spPr>
            <a:xfrm>
              <a:off x="0" y="0"/>
              <a:ext cx="24857329" cy="1379982"/>
            </a:xfrm>
            <a:custGeom>
              <a:avLst/>
              <a:gdLst/>
              <a:ahLst/>
              <a:cxnLst/>
              <a:rect l="l" t="t" r="r" b="b"/>
              <a:pathLst>
                <a:path w="24857329" h="1379982">
                  <a:moveTo>
                    <a:pt x="12401804" y="0"/>
                  </a:moveTo>
                  <a:cubicBezTo>
                    <a:pt x="8726424" y="0"/>
                    <a:pt x="4478909" y="16891"/>
                    <a:pt x="6223" y="67437"/>
                  </a:cubicBezTo>
                  <a:cubicBezTo>
                    <a:pt x="0" y="67945"/>
                    <a:pt x="38481" y="698500"/>
                    <a:pt x="39751" y="862711"/>
                  </a:cubicBezTo>
                  <a:cubicBezTo>
                    <a:pt x="43053" y="1139698"/>
                    <a:pt x="49022" y="1379982"/>
                    <a:pt x="49022" y="1379982"/>
                  </a:cubicBezTo>
                  <a:lnTo>
                    <a:pt x="24857329" y="1379982"/>
                  </a:lnTo>
                  <a:lnTo>
                    <a:pt x="24815546" y="67437"/>
                  </a:lnTo>
                  <a:cubicBezTo>
                    <a:pt x="24815546" y="67437"/>
                    <a:pt x="19752690" y="0"/>
                    <a:pt x="12401803" y="0"/>
                  </a:cubicBezTo>
                  <a:close/>
                </a:path>
              </a:pathLst>
            </a:custGeom>
            <a:solidFill>
              <a:srgbClr val="168E5E"/>
            </a:solidFill>
          </p:spPr>
        </p:sp>
      </p:grpSp>
      <p:grpSp>
        <p:nvGrpSpPr>
          <p:cNvPr id="12" name="Group 12"/>
          <p:cNvGrpSpPr/>
          <p:nvPr/>
        </p:nvGrpSpPr>
        <p:grpSpPr>
          <a:xfrm>
            <a:off x="16308338" y="8403332"/>
            <a:ext cx="3448110" cy="2602382"/>
            <a:chOff x="0" y="0"/>
            <a:chExt cx="4597480" cy="3469843"/>
          </a:xfrm>
        </p:grpSpPr>
        <p:sp>
          <p:nvSpPr>
            <p:cNvPr id="13" name="Freeform 13"/>
            <p:cNvSpPr/>
            <p:nvPr/>
          </p:nvSpPr>
          <p:spPr>
            <a:xfrm>
              <a:off x="127" y="127"/>
              <a:ext cx="4597019" cy="3469513"/>
            </a:xfrm>
            <a:custGeom>
              <a:avLst/>
              <a:gdLst/>
              <a:ahLst/>
              <a:cxnLst/>
              <a:rect l="l" t="t" r="r" b="b"/>
              <a:pathLst>
                <a:path w="4597019" h="3469513">
                  <a:moveTo>
                    <a:pt x="2858262" y="0"/>
                  </a:moveTo>
                  <a:cubicBezTo>
                    <a:pt x="2497963" y="0"/>
                    <a:pt x="2182114" y="174244"/>
                    <a:pt x="2013458" y="432689"/>
                  </a:cubicBezTo>
                  <a:cubicBezTo>
                    <a:pt x="1849882" y="323596"/>
                    <a:pt x="1646682" y="258445"/>
                    <a:pt x="1426464" y="258445"/>
                  </a:cubicBezTo>
                  <a:cubicBezTo>
                    <a:pt x="886841" y="258445"/>
                    <a:pt x="448310" y="649224"/>
                    <a:pt x="448310" y="1130046"/>
                  </a:cubicBezTo>
                  <a:cubicBezTo>
                    <a:pt x="448310" y="1284351"/>
                    <a:pt x="493395" y="1428877"/>
                    <a:pt x="572770" y="1554353"/>
                  </a:cubicBezTo>
                  <a:cubicBezTo>
                    <a:pt x="234188" y="1691132"/>
                    <a:pt x="0" y="1994789"/>
                    <a:pt x="0" y="2347341"/>
                  </a:cubicBezTo>
                  <a:cubicBezTo>
                    <a:pt x="0" y="2827909"/>
                    <a:pt x="437134" y="3217672"/>
                    <a:pt x="976884" y="3217672"/>
                  </a:cubicBezTo>
                  <a:cubicBezTo>
                    <a:pt x="1386586" y="3217672"/>
                    <a:pt x="1736979" y="2993644"/>
                    <a:pt x="1883156" y="2675636"/>
                  </a:cubicBezTo>
                  <a:lnTo>
                    <a:pt x="2404237" y="3302000"/>
                  </a:lnTo>
                  <a:cubicBezTo>
                    <a:pt x="2421509" y="3193669"/>
                    <a:pt x="2435479" y="3081528"/>
                    <a:pt x="2433447" y="2971419"/>
                  </a:cubicBezTo>
                  <a:cubicBezTo>
                    <a:pt x="2550541" y="3080639"/>
                    <a:pt x="2692527" y="3169920"/>
                    <a:pt x="2851658" y="3229991"/>
                  </a:cubicBezTo>
                  <a:lnTo>
                    <a:pt x="3018282" y="3469513"/>
                  </a:lnTo>
                  <a:cubicBezTo>
                    <a:pt x="3005328" y="3402457"/>
                    <a:pt x="2991231" y="3336417"/>
                    <a:pt x="2974086" y="3270250"/>
                  </a:cubicBezTo>
                  <a:cubicBezTo>
                    <a:pt x="3091307" y="3302000"/>
                    <a:pt x="3214751" y="3319272"/>
                    <a:pt x="3342767" y="3319272"/>
                  </a:cubicBezTo>
                  <a:cubicBezTo>
                    <a:pt x="4035933" y="3319272"/>
                    <a:pt x="4597019" y="2819400"/>
                    <a:pt x="4597019" y="2201545"/>
                  </a:cubicBezTo>
                  <a:cubicBezTo>
                    <a:pt x="4597019" y="1722755"/>
                    <a:pt x="4258564" y="1313815"/>
                    <a:pt x="3782314" y="1154938"/>
                  </a:cubicBezTo>
                  <a:cubicBezTo>
                    <a:pt x="3816731" y="1065911"/>
                    <a:pt x="3836035" y="970153"/>
                    <a:pt x="3836035" y="870585"/>
                  </a:cubicBezTo>
                  <a:cubicBezTo>
                    <a:pt x="3836289" y="389763"/>
                    <a:pt x="3398901" y="0"/>
                    <a:pt x="2858262" y="0"/>
                  </a:cubicBezTo>
                  <a:close/>
                </a:path>
              </a:pathLst>
            </a:custGeom>
            <a:solidFill>
              <a:srgbClr val="11734C"/>
            </a:solidFill>
          </p:spPr>
        </p:sp>
      </p:grpSp>
      <p:grpSp>
        <p:nvGrpSpPr>
          <p:cNvPr id="14" name="Group 14"/>
          <p:cNvGrpSpPr/>
          <p:nvPr/>
        </p:nvGrpSpPr>
        <p:grpSpPr>
          <a:xfrm>
            <a:off x="3583158" y="9394344"/>
            <a:ext cx="409826" cy="335740"/>
            <a:chOff x="0" y="0"/>
            <a:chExt cx="546435" cy="447653"/>
          </a:xfrm>
        </p:grpSpPr>
        <p:sp>
          <p:nvSpPr>
            <p:cNvPr id="15" name="Freeform 15"/>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16" name="Group 16"/>
          <p:cNvGrpSpPr/>
          <p:nvPr/>
        </p:nvGrpSpPr>
        <p:grpSpPr>
          <a:xfrm>
            <a:off x="3557220" y="9040604"/>
            <a:ext cx="349844" cy="350330"/>
            <a:chOff x="0" y="0"/>
            <a:chExt cx="466459" cy="467107"/>
          </a:xfrm>
        </p:grpSpPr>
        <p:sp>
          <p:nvSpPr>
            <p:cNvPr id="17" name="Freeform 17"/>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18" name="Group 18"/>
          <p:cNvGrpSpPr/>
          <p:nvPr/>
        </p:nvGrpSpPr>
        <p:grpSpPr>
          <a:xfrm>
            <a:off x="3200886" y="9335496"/>
            <a:ext cx="391346" cy="227286"/>
            <a:chOff x="0" y="0"/>
            <a:chExt cx="521795" cy="303048"/>
          </a:xfrm>
        </p:grpSpPr>
        <p:sp>
          <p:nvSpPr>
            <p:cNvPr id="19" name="Freeform 19"/>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20" name="Group 20"/>
          <p:cNvGrpSpPr/>
          <p:nvPr/>
        </p:nvGrpSpPr>
        <p:grpSpPr>
          <a:xfrm>
            <a:off x="3592074" y="9165434"/>
            <a:ext cx="457164" cy="325040"/>
            <a:chOff x="0" y="0"/>
            <a:chExt cx="609552" cy="433387"/>
          </a:xfrm>
        </p:grpSpPr>
        <p:sp>
          <p:nvSpPr>
            <p:cNvPr id="21" name="Freeform 21"/>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22" name="Group 22"/>
          <p:cNvGrpSpPr/>
          <p:nvPr/>
        </p:nvGrpSpPr>
        <p:grpSpPr>
          <a:xfrm>
            <a:off x="3227960" y="9056654"/>
            <a:ext cx="430902" cy="402046"/>
            <a:chOff x="0" y="0"/>
            <a:chExt cx="574536" cy="536061"/>
          </a:xfrm>
        </p:grpSpPr>
        <p:sp>
          <p:nvSpPr>
            <p:cNvPr id="23" name="Freeform 23"/>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24" name="Group 24"/>
          <p:cNvGrpSpPr/>
          <p:nvPr/>
        </p:nvGrpSpPr>
        <p:grpSpPr>
          <a:xfrm>
            <a:off x="3312260" y="9407800"/>
            <a:ext cx="346602" cy="418744"/>
            <a:chOff x="0" y="0"/>
            <a:chExt cx="462136" cy="558325"/>
          </a:xfrm>
        </p:grpSpPr>
        <p:sp>
          <p:nvSpPr>
            <p:cNvPr id="25" name="Freeform 25"/>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26" name="Group 26"/>
          <p:cNvGrpSpPr/>
          <p:nvPr/>
        </p:nvGrpSpPr>
        <p:grpSpPr>
          <a:xfrm>
            <a:off x="3505504" y="9292858"/>
            <a:ext cx="227772" cy="228906"/>
            <a:chOff x="0" y="0"/>
            <a:chExt cx="303696" cy="305208"/>
          </a:xfrm>
        </p:grpSpPr>
        <p:sp>
          <p:nvSpPr>
            <p:cNvPr id="27" name="Freeform 27"/>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28" name="Group 28"/>
          <p:cNvGrpSpPr/>
          <p:nvPr/>
        </p:nvGrpSpPr>
        <p:grpSpPr>
          <a:xfrm>
            <a:off x="17685958" y="9492744"/>
            <a:ext cx="409826" cy="335740"/>
            <a:chOff x="0" y="0"/>
            <a:chExt cx="546435" cy="447653"/>
          </a:xfrm>
        </p:grpSpPr>
        <p:sp>
          <p:nvSpPr>
            <p:cNvPr id="29" name="Freeform 29"/>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30" name="Group 30"/>
          <p:cNvGrpSpPr/>
          <p:nvPr/>
        </p:nvGrpSpPr>
        <p:grpSpPr>
          <a:xfrm>
            <a:off x="17660020" y="9139004"/>
            <a:ext cx="349844" cy="350330"/>
            <a:chOff x="0" y="0"/>
            <a:chExt cx="466459" cy="467107"/>
          </a:xfrm>
        </p:grpSpPr>
        <p:sp>
          <p:nvSpPr>
            <p:cNvPr id="31" name="Freeform 31"/>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32" name="Group 32"/>
          <p:cNvGrpSpPr/>
          <p:nvPr/>
        </p:nvGrpSpPr>
        <p:grpSpPr>
          <a:xfrm>
            <a:off x="17303686" y="9433896"/>
            <a:ext cx="391346" cy="227286"/>
            <a:chOff x="0" y="0"/>
            <a:chExt cx="521795" cy="303048"/>
          </a:xfrm>
        </p:grpSpPr>
        <p:sp>
          <p:nvSpPr>
            <p:cNvPr id="33" name="Freeform 33"/>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34" name="Group 34"/>
          <p:cNvGrpSpPr/>
          <p:nvPr/>
        </p:nvGrpSpPr>
        <p:grpSpPr>
          <a:xfrm>
            <a:off x="17694874" y="9263834"/>
            <a:ext cx="457164" cy="325040"/>
            <a:chOff x="0" y="0"/>
            <a:chExt cx="609552" cy="433387"/>
          </a:xfrm>
        </p:grpSpPr>
        <p:sp>
          <p:nvSpPr>
            <p:cNvPr id="35" name="Freeform 35"/>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36" name="Group 36"/>
          <p:cNvGrpSpPr/>
          <p:nvPr/>
        </p:nvGrpSpPr>
        <p:grpSpPr>
          <a:xfrm>
            <a:off x="17330760" y="9155054"/>
            <a:ext cx="430902" cy="402046"/>
            <a:chOff x="0" y="0"/>
            <a:chExt cx="574536" cy="536061"/>
          </a:xfrm>
        </p:grpSpPr>
        <p:sp>
          <p:nvSpPr>
            <p:cNvPr id="37" name="Freeform 37"/>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38" name="Group 38"/>
          <p:cNvGrpSpPr/>
          <p:nvPr/>
        </p:nvGrpSpPr>
        <p:grpSpPr>
          <a:xfrm>
            <a:off x="17415060" y="9506200"/>
            <a:ext cx="346602" cy="418744"/>
            <a:chOff x="0" y="0"/>
            <a:chExt cx="462136" cy="558325"/>
          </a:xfrm>
        </p:grpSpPr>
        <p:sp>
          <p:nvSpPr>
            <p:cNvPr id="39" name="Freeform 39"/>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40" name="Group 40"/>
          <p:cNvGrpSpPr/>
          <p:nvPr/>
        </p:nvGrpSpPr>
        <p:grpSpPr>
          <a:xfrm>
            <a:off x="17608304" y="9391258"/>
            <a:ext cx="227772" cy="228906"/>
            <a:chOff x="0" y="0"/>
            <a:chExt cx="303696" cy="305208"/>
          </a:xfrm>
        </p:grpSpPr>
        <p:sp>
          <p:nvSpPr>
            <p:cNvPr id="41" name="Freeform 41"/>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42" name="Group 42"/>
          <p:cNvGrpSpPr/>
          <p:nvPr/>
        </p:nvGrpSpPr>
        <p:grpSpPr>
          <a:xfrm>
            <a:off x="809758" y="8233894"/>
            <a:ext cx="409826" cy="335740"/>
            <a:chOff x="0" y="0"/>
            <a:chExt cx="546435" cy="447653"/>
          </a:xfrm>
        </p:grpSpPr>
        <p:sp>
          <p:nvSpPr>
            <p:cNvPr id="43" name="Freeform 43"/>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44" name="Group 44"/>
          <p:cNvGrpSpPr/>
          <p:nvPr/>
        </p:nvGrpSpPr>
        <p:grpSpPr>
          <a:xfrm>
            <a:off x="783820" y="7880154"/>
            <a:ext cx="349844" cy="350330"/>
            <a:chOff x="0" y="0"/>
            <a:chExt cx="466459" cy="467107"/>
          </a:xfrm>
        </p:grpSpPr>
        <p:sp>
          <p:nvSpPr>
            <p:cNvPr id="45" name="Freeform 45"/>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46" name="Group 46"/>
          <p:cNvGrpSpPr/>
          <p:nvPr/>
        </p:nvGrpSpPr>
        <p:grpSpPr>
          <a:xfrm>
            <a:off x="427486" y="8175046"/>
            <a:ext cx="391346" cy="227286"/>
            <a:chOff x="0" y="0"/>
            <a:chExt cx="521795" cy="303048"/>
          </a:xfrm>
        </p:grpSpPr>
        <p:sp>
          <p:nvSpPr>
            <p:cNvPr id="47" name="Freeform 47"/>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48" name="Group 48"/>
          <p:cNvGrpSpPr/>
          <p:nvPr/>
        </p:nvGrpSpPr>
        <p:grpSpPr>
          <a:xfrm>
            <a:off x="818674" y="8004984"/>
            <a:ext cx="457164" cy="325040"/>
            <a:chOff x="0" y="0"/>
            <a:chExt cx="609552" cy="433387"/>
          </a:xfrm>
        </p:grpSpPr>
        <p:sp>
          <p:nvSpPr>
            <p:cNvPr id="49" name="Freeform 49"/>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50" name="Group 50"/>
          <p:cNvGrpSpPr/>
          <p:nvPr/>
        </p:nvGrpSpPr>
        <p:grpSpPr>
          <a:xfrm>
            <a:off x="454560" y="7896204"/>
            <a:ext cx="430902" cy="402046"/>
            <a:chOff x="0" y="0"/>
            <a:chExt cx="574536" cy="536061"/>
          </a:xfrm>
        </p:grpSpPr>
        <p:sp>
          <p:nvSpPr>
            <p:cNvPr id="51" name="Freeform 51"/>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52" name="Group 52"/>
          <p:cNvGrpSpPr/>
          <p:nvPr/>
        </p:nvGrpSpPr>
        <p:grpSpPr>
          <a:xfrm>
            <a:off x="538860" y="8247350"/>
            <a:ext cx="346602" cy="418744"/>
            <a:chOff x="0" y="0"/>
            <a:chExt cx="462136" cy="558325"/>
          </a:xfrm>
        </p:grpSpPr>
        <p:sp>
          <p:nvSpPr>
            <p:cNvPr id="53" name="Freeform 53"/>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54" name="Group 54"/>
          <p:cNvGrpSpPr/>
          <p:nvPr/>
        </p:nvGrpSpPr>
        <p:grpSpPr>
          <a:xfrm>
            <a:off x="732104" y="8132408"/>
            <a:ext cx="227772" cy="228906"/>
            <a:chOff x="0" y="0"/>
            <a:chExt cx="303696" cy="305208"/>
          </a:xfrm>
        </p:grpSpPr>
        <p:sp>
          <p:nvSpPr>
            <p:cNvPr id="55" name="Freeform 55"/>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56" name="Group 56"/>
          <p:cNvGrpSpPr/>
          <p:nvPr/>
        </p:nvGrpSpPr>
        <p:grpSpPr>
          <a:xfrm>
            <a:off x="16035766" y="5160256"/>
            <a:ext cx="3938260" cy="1200462"/>
            <a:chOff x="0" y="0"/>
            <a:chExt cx="5251013" cy="1600616"/>
          </a:xfrm>
        </p:grpSpPr>
        <p:sp>
          <p:nvSpPr>
            <p:cNvPr id="57" name="Freeform 57"/>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58" name="Group 58"/>
          <p:cNvGrpSpPr/>
          <p:nvPr/>
        </p:nvGrpSpPr>
        <p:grpSpPr>
          <a:xfrm>
            <a:off x="-1233784" y="2190206"/>
            <a:ext cx="3938260" cy="1200462"/>
            <a:chOff x="0" y="0"/>
            <a:chExt cx="5251013" cy="1600616"/>
          </a:xfrm>
        </p:grpSpPr>
        <p:sp>
          <p:nvSpPr>
            <p:cNvPr id="59" name="Freeform 59"/>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60" name="Group 60"/>
          <p:cNvGrpSpPr/>
          <p:nvPr/>
        </p:nvGrpSpPr>
        <p:grpSpPr>
          <a:xfrm>
            <a:off x="10095666" y="-583144"/>
            <a:ext cx="3938260" cy="1200462"/>
            <a:chOff x="0" y="0"/>
            <a:chExt cx="5251013" cy="1600616"/>
          </a:xfrm>
        </p:grpSpPr>
        <p:sp>
          <p:nvSpPr>
            <p:cNvPr id="61" name="Freeform 61"/>
            <p:cNvSpPr/>
            <p:nvPr/>
          </p:nvSpPr>
          <p:spPr>
            <a:xfrm>
              <a:off x="127" y="0"/>
              <a:ext cx="5250942" cy="1600581"/>
            </a:xfrm>
            <a:custGeom>
              <a:avLst/>
              <a:gdLst/>
              <a:ahLst/>
              <a:cxnLst/>
              <a:rect l="l" t="t" r="r" b="b"/>
              <a:pathLst>
                <a:path w="5250942" h="1600581">
                  <a:moveTo>
                    <a:pt x="1854962" y="0"/>
                  </a:moveTo>
                  <a:cubicBezTo>
                    <a:pt x="2310003" y="0"/>
                    <a:pt x="2750058" y="341122"/>
                    <a:pt x="2848610" y="787019"/>
                  </a:cubicBezTo>
                  <a:cubicBezTo>
                    <a:pt x="3004058" y="647446"/>
                    <a:pt x="3213227" y="570611"/>
                    <a:pt x="3422015" y="570611"/>
                  </a:cubicBezTo>
                  <a:cubicBezTo>
                    <a:pt x="3494405" y="570611"/>
                    <a:pt x="3566795" y="579882"/>
                    <a:pt x="3636899" y="598932"/>
                  </a:cubicBezTo>
                  <a:cubicBezTo>
                    <a:pt x="3907536" y="673989"/>
                    <a:pt x="4134739" y="893826"/>
                    <a:pt x="4218813" y="1161161"/>
                  </a:cubicBezTo>
                  <a:cubicBezTo>
                    <a:pt x="4297934" y="1115568"/>
                    <a:pt x="4388231" y="1094994"/>
                    <a:pt x="4482465" y="1094994"/>
                  </a:cubicBezTo>
                  <a:cubicBezTo>
                    <a:pt x="4792599" y="1094994"/>
                    <a:pt x="5142103" y="1318768"/>
                    <a:pt x="5250942" y="1600581"/>
                  </a:cubicBezTo>
                  <a:lnTo>
                    <a:pt x="27051" y="1600581"/>
                  </a:lnTo>
                  <a:cubicBezTo>
                    <a:pt x="27051" y="1600581"/>
                    <a:pt x="0" y="1583944"/>
                    <a:pt x="27051" y="1529842"/>
                  </a:cubicBezTo>
                  <a:cubicBezTo>
                    <a:pt x="186182" y="1220216"/>
                    <a:pt x="513080" y="996061"/>
                    <a:pt x="861695" y="991743"/>
                  </a:cubicBezTo>
                  <a:cubicBezTo>
                    <a:pt x="867791" y="504317"/>
                    <a:pt x="1278255" y="54483"/>
                    <a:pt x="1764157" y="4826"/>
                  </a:cubicBezTo>
                  <a:cubicBezTo>
                    <a:pt x="1794383" y="1524"/>
                    <a:pt x="1824609" y="0"/>
                    <a:pt x="1854962" y="0"/>
                  </a:cubicBezTo>
                  <a:close/>
                </a:path>
              </a:pathLst>
            </a:custGeom>
            <a:solidFill>
              <a:srgbClr val="FFF6E8"/>
            </a:solidFill>
          </p:spPr>
        </p:sp>
      </p:grpSp>
      <p:sp>
        <p:nvSpPr>
          <p:cNvPr id="62" name="TextBox 62"/>
          <p:cNvSpPr txBox="1"/>
          <p:nvPr/>
        </p:nvSpPr>
        <p:spPr>
          <a:xfrm>
            <a:off x="1531425" y="405871"/>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Tunalaras</a:t>
            </a:r>
          </a:p>
        </p:txBody>
      </p:sp>
      <p:grpSp>
        <p:nvGrpSpPr>
          <p:cNvPr id="63" name="Group 63"/>
          <p:cNvGrpSpPr/>
          <p:nvPr/>
        </p:nvGrpSpPr>
        <p:grpSpPr>
          <a:xfrm>
            <a:off x="522101" y="1815935"/>
            <a:ext cx="12537413" cy="6776407"/>
            <a:chOff x="0" y="0"/>
            <a:chExt cx="3302035" cy="1784733"/>
          </a:xfrm>
        </p:grpSpPr>
        <p:sp>
          <p:nvSpPr>
            <p:cNvPr id="64" name="Freeform 64"/>
            <p:cNvSpPr/>
            <p:nvPr/>
          </p:nvSpPr>
          <p:spPr>
            <a:xfrm>
              <a:off x="0" y="0"/>
              <a:ext cx="3302035" cy="1784733"/>
            </a:xfrm>
            <a:custGeom>
              <a:avLst/>
              <a:gdLst/>
              <a:ahLst/>
              <a:cxnLst/>
              <a:rect l="l" t="t" r="r" b="b"/>
              <a:pathLst>
                <a:path w="3302035" h="1784733">
                  <a:moveTo>
                    <a:pt x="31493" y="0"/>
                  </a:moveTo>
                  <a:lnTo>
                    <a:pt x="3270542" y="0"/>
                  </a:lnTo>
                  <a:cubicBezTo>
                    <a:pt x="3278894" y="0"/>
                    <a:pt x="3286905" y="3318"/>
                    <a:pt x="3292811" y="9224"/>
                  </a:cubicBezTo>
                  <a:cubicBezTo>
                    <a:pt x="3298717" y="15130"/>
                    <a:pt x="3302035" y="23140"/>
                    <a:pt x="3302035" y="31493"/>
                  </a:cubicBezTo>
                  <a:lnTo>
                    <a:pt x="3302035" y="1753240"/>
                  </a:lnTo>
                  <a:cubicBezTo>
                    <a:pt x="3302035" y="1761592"/>
                    <a:pt x="3298717" y="1769603"/>
                    <a:pt x="3292811" y="1775509"/>
                  </a:cubicBezTo>
                  <a:cubicBezTo>
                    <a:pt x="3286905" y="1781415"/>
                    <a:pt x="3278894" y="1784733"/>
                    <a:pt x="3270542" y="1784733"/>
                  </a:cubicBezTo>
                  <a:lnTo>
                    <a:pt x="31493" y="1784733"/>
                  </a:lnTo>
                  <a:cubicBezTo>
                    <a:pt x="23140" y="1784733"/>
                    <a:pt x="15130" y="1781415"/>
                    <a:pt x="9224" y="1775509"/>
                  </a:cubicBezTo>
                  <a:cubicBezTo>
                    <a:pt x="3318" y="1769603"/>
                    <a:pt x="0" y="1761592"/>
                    <a:pt x="0" y="1753240"/>
                  </a:cubicBezTo>
                  <a:lnTo>
                    <a:pt x="0" y="31493"/>
                  </a:lnTo>
                  <a:cubicBezTo>
                    <a:pt x="0" y="23140"/>
                    <a:pt x="3318" y="15130"/>
                    <a:pt x="9224" y="9224"/>
                  </a:cubicBezTo>
                  <a:cubicBezTo>
                    <a:pt x="15130" y="3318"/>
                    <a:pt x="23140" y="0"/>
                    <a:pt x="31493" y="0"/>
                  </a:cubicBezTo>
                  <a:close/>
                </a:path>
              </a:pathLst>
            </a:custGeom>
            <a:solidFill>
              <a:srgbClr val="275F8E"/>
            </a:solidFill>
          </p:spPr>
        </p:sp>
        <p:sp>
          <p:nvSpPr>
            <p:cNvPr id="65" name="TextBox 6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66" name="Picture 66">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45393" y="8776556"/>
            <a:ext cx="1282652" cy="1282652"/>
          </a:xfrm>
          <a:prstGeom prst="rect">
            <a:avLst/>
          </a:prstGeom>
        </p:spPr>
      </p:pic>
      <p:pic>
        <p:nvPicPr>
          <p:cNvPr id="67" name="Picture 67">
            <a:hlinkClick r:id="rId7"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07489" y="8790639"/>
            <a:ext cx="1282652" cy="1282652"/>
          </a:xfrm>
          <a:prstGeom prst="rect">
            <a:avLst/>
          </a:prstGeom>
        </p:spPr>
      </p:pic>
      <p:pic>
        <p:nvPicPr>
          <p:cNvPr id="68" name="Picture 68">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689447" y="241397"/>
            <a:ext cx="1259849" cy="1259849"/>
          </a:xfrm>
          <a:prstGeom prst="rect">
            <a:avLst/>
          </a:prstGeom>
        </p:spPr>
      </p:pic>
      <p:grpSp>
        <p:nvGrpSpPr>
          <p:cNvPr id="69" name="Group 69"/>
          <p:cNvGrpSpPr/>
          <p:nvPr/>
        </p:nvGrpSpPr>
        <p:grpSpPr>
          <a:xfrm rot="-5400000">
            <a:off x="11740493" y="1743107"/>
            <a:ext cx="4870200" cy="6868974"/>
            <a:chOff x="0" y="0"/>
            <a:chExt cx="6493600" cy="9158632"/>
          </a:xfrm>
        </p:grpSpPr>
        <p:sp>
          <p:nvSpPr>
            <p:cNvPr id="70" name="Freeform 70"/>
            <p:cNvSpPr/>
            <p:nvPr/>
          </p:nvSpPr>
          <p:spPr>
            <a:xfrm>
              <a:off x="0" y="0"/>
              <a:ext cx="6493637" cy="9158612"/>
            </a:xfrm>
            <a:custGeom>
              <a:avLst/>
              <a:gdLst/>
              <a:ahLst/>
              <a:cxnLst/>
              <a:rect l="l" t="t" r="r" b="b"/>
              <a:pathLst>
                <a:path w="6493637" h="9158612">
                  <a:moveTo>
                    <a:pt x="0" y="367526"/>
                  </a:moveTo>
                  <a:cubicBezTo>
                    <a:pt x="0" y="164519"/>
                    <a:pt x="193802" y="0"/>
                    <a:pt x="432943" y="0"/>
                  </a:cubicBezTo>
                  <a:lnTo>
                    <a:pt x="6060694" y="0"/>
                  </a:lnTo>
                  <a:cubicBezTo>
                    <a:pt x="6299835" y="0"/>
                    <a:pt x="6493637" y="164519"/>
                    <a:pt x="6493637" y="367526"/>
                  </a:cubicBezTo>
                  <a:lnTo>
                    <a:pt x="6493637" y="8791086"/>
                  </a:lnTo>
                  <a:cubicBezTo>
                    <a:pt x="6493637" y="8994094"/>
                    <a:pt x="6299835" y="9158612"/>
                    <a:pt x="6060694" y="9158612"/>
                  </a:cubicBezTo>
                  <a:lnTo>
                    <a:pt x="432943" y="9158612"/>
                  </a:lnTo>
                  <a:cubicBezTo>
                    <a:pt x="193802" y="9158612"/>
                    <a:pt x="0" y="8994094"/>
                    <a:pt x="0" y="8791086"/>
                  </a:cubicBezTo>
                  <a:close/>
                </a:path>
              </a:pathLst>
            </a:custGeom>
            <a:solidFill>
              <a:srgbClr val="FFB300"/>
            </a:solidFill>
          </p:spPr>
        </p:sp>
      </p:grpSp>
      <p:pic>
        <p:nvPicPr>
          <p:cNvPr id="71" name="Picture 71"/>
          <p:cNvPicPr>
            <a:picLocks noChangeAspect="1"/>
          </p:cNvPicPr>
          <p:nvPr/>
        </p:nvPicPr>
        <p:blipFill>
          <a:blip r:embed="rId11"/>
          <a:srcRect/>
          <a:stretch>
            <a:fillRect/>
          </a:stretch>
        </p:blipFill>
        <p:spPr>
          <a:xfrm>
            <a:off x="11160099" y="3172486"/>
            <a:ext cx="6030988" cy="4010215"/>
          </a:xfrm>
          <a:prstGeom prst="rect">
            <a:avLst/>
          </a:prstGeom>
        </p:spPr>
      </p:pic>
      <p:sp>
        <p:nvSpPr>
          <p:cNvPr id="72" name="TextBox 72"/>
          <p:cNvSpPr txBox="1"/>
          <p:nvPr/>
        </p:nvSpPr>
        <p:spPr>
          <a:xfrm>
            <a:off x="1014671" y="3073204"/>
            <a:ext cx="9335085" cy="4321175"/>
          </a:xfrm>
          <a:prstGeom prst="rect">
            <a:avLst/>
          </a:prstGeom>
        </p:spPr>
        <p:txBody>
          <a:bodyPr lIns="0" tIns="0" rIns="0" bIns="0" rtlCol="0" anchor="t">
            <a:spAutoFit/>
          </a:bodyPr>
          <a:lstStyle/>
          <a:p>
            <a:pPr algn="just">
              <a:lnSpc>
                <a:spcPts val="4899"/>
              </a:lnSpc>
            </a:pPr>
            <a:r>
              <a:rPr lang="en-US" sz="3499">
                <a:solidFill>
                  <a:srgbClr val="F9FCED"/>
                </a:solidFill>
                <a:latin typeface="Public Sans"/>
              </a:rPr>
              <a:t>Tunalaras adalah anak yang mengalami kesulitan dalam penyesuaian diri dan bertingkah laku tidak sesuai dengan norma-norma yang berlaku dalam lingkungan kelompok usia maupun masyarakat pada umumnya, sehingga merugikan dirinya maupun orang lain. </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2024586" y="5179042"/>
            <a:ext cx="3117958" cy="2895050"/>
            <a:chOff x="0" y="0"/>
            <a:chExt cx="4157277" cy="3860067"/>
          </a:xfrm>
        </p:grpSpPr>
        <p:sp>
          <p:nvSpPr>
            <p:cNvPr id="3" name="Freeform 3"/>
            <p:cNvSpPr/>
            <p:nvPr/>
          </p:nvSpPr>
          <p:spPr>
            <a:xfrm>
              <a:off x="0" y="254"/>
              <a:ext cx="4157091" cy="3859657"/>
            </a:xfrm>
            <a:custGeom>
              <a:avLst/>
              <a:gdLst/>
              <a:ahLst/>
              <a:cxnLst/>
              <a:rect l="l" t="t" r="r" b="b"/>
              <a:pathLst>
                <a:path w="4157091" h="3859657">
                  <a:moveTo>
                    <a:pt x="1896999" y="0"/>
                  </a:moveTo>
                  <a:cubicBezTo>
                    <a:pt x="1444371" y="0"/>
                    <a:pt x="1040765" y="323342"/>
                    <a:pt x="956691" y="784225"/>
                  </a:cubicBezTo>
                  <a:cubicBezTo>
                    <a:pt x="914527" y="1016000"/>
                    <a:pt x="959485" y="1243076"/>
                    <a:pt x="1067816" y="1432433"/>
                  </a:cubicBezTo>
                  <a:cubicBezTo>
                    <a:pt x="598551" y="1534668"/>
                    <a:pt x="213360" y="1909318"/>
                    <a:pt x="121666" y="2411349"/>
                  </a:cubicBezTo>
                  <a:cubicBezTo>
                    <a:pt x="0" y="3077718"/>
                    <a:pt x="440690" y="3717163"/>
                    <a:pt x="1108710" y="3839083"/>
                  </a:cubicBezTo>
                  <a:cubicBezTo>
                    <a:pt x="1183767" y="3852926"/>
                    <a:pt x="1258443" y="3859657"/>
                    <a:pt x="1331976" y="3859657"/>
                  </a:cubicBezTo>
                  <a:cubicBezTo>
                    <a:pt x="1729105" y="3859657"/>
                    <a:pt x="2095246" y="3665728"/>
                    <a:pt x="2322449" y="3354705"/>
                  </a:cubicBezTo>
                  <a:cubicBezTo>
                    <a:pt x="2459101" y="3584702"/>
                    <a:pt x="2689479" y="3758057"/>
                    <a:pt x="2973451" y="3808857"/>
                  </a:cubicBezTo>
                  <a:cubicBezTo>
                    <a:pt x="3032506" y="3819906"/>
                    <a:pt x="3091053" y="3825113"/>
                    <a:pt x="3148711" y="3825113"/>
                  </a:cubicBezTo>
                  <a:cubicBezTo>
                    <a:pt x="3601593" y="3825113"/>
                    <a:pt x="4002786" y="3502025"/>
                    <a:pt x="4088130" y="3040507"/>
                  </a:cubicBezTo>
                  <a:cubicBezTo>
                    <a:pt x="4157091" y="2659888"/>
                    <a:pt x="3990467" y="2291334"/>
                    <a:pt x="3692525" y="2082292"/>
                  </a:cubicBezTo>
                  <a:cubicBezTo>
                    <a:pt x="3793236" y="1960372"/>
                    <a:pt x="3865499" y="1813179"/>
                    <a:pt x="3897249" y="1646301"/>
                  </a:cubicBezTo>
                  <a:cubicBezTo>
                    <a:pt x="3991737" y="1125855"/>
                    <a:pt x="3647313" y="628015"/>
                    <a:pt x="3126867" y="533146"/>
                  </a:cubicBezTo>
                  <a:cubicBezTo>
                    <a:pt x="3068447" y="522097"/>
                    <a:pt x="3010535" y="516763"/>
                    <a:pt x="2953258" y="516763"/>
                  </a:cubicBezTo>
                  <a:cubicBezTo>
                    <a:pt x="2886456" y="516763"/>
                    <a:pt x="2820797" y="524129"/>
                    <a:pt x="2756789" y="537718"/>
                  </a:cubicBezTo>
                  <a:cubicBezTo>
                    <a:pt x="2629027" y="274701"/>
                    <a:pt x="2381123" y="72771"/>
                    <a:pt x="2069592" y="15875"/>
                  </a:cubicBezTo>
                  <a:cubicBezTo>
                    <a:pt x="2011426" y="5080"/>
                    <a:pt x="1953768" y="127"/>
                    <a:pt x="1896872" y="127"/>
                  </a:cubicBezTo>
                  <a:close/>
                </a:path>
              </a:pathLst>
            </a:custGeom>
            <a:solidFill>
              <a:srgbClr val="40A378"/>
            </a:solidFill>
          </p:spPr>
        </p:sp>
      </p:grpSp>
      <p:grpSp>
        <p:nvGrpSpPr>
          <p:cNvPr id="4" name="Group 4"/>
          <p:cNvGrpSpPr/>
          <p:nvPr/>
        </p:nvGrpSpPr>
        <p:grpSpPr>
          <a:xfrm>
            <a:off x="-2024600" y="6453002"/>
            <a:ext cx="4824704" cy="3641496"/>
            <a:chOff x="0" y="0"/>
            <a:chExt cx="6432939" cy="4855328"/>
          </a:xfrm>
        </p:grpSpPr>
        <p:sp>
          <p:nvSpPr>
            <p:cNvPr id="5" name="Freeform 5"/>
            <p:cNvSpPr/>
            <p:nvPr/>
          </p:nvSpPr>
          <p:spPr>
            <a:xfrm>
              <a:off x="254" y="254"/>
              <a:ext cx="6432423" cy="4854956"/>
            </a:xfrm>
            <a:custGeom>
              <a:avLst/>
              <a:gdLst/>
              <a:ahLst/>
              <a:cxnLst/>
              <a:rect l="l" t="t" r="r" b="b"/>
              <a:pathLst>
                <a:path w="6432423" h="4854956">
                  <a:moveTo>
                    <a:pt x="3999230" y="0"/>
                  </a:moveTo>
                  <a:cubicBezTo>
                    <a:pt x="3495167" y="0"/>
                    <a:pt x="3053080" y="243840"/>
                    <a:pt x="2817114" y="605409"/>
                  </a:cubicBezTo>
                  <a:cubicBezTo>
                    <a:pt x="2588260" y="452755"/>
                    <a:pt x="2303907" y="361569"/>
                    <a:pt x="1995678" y="361569"/>
                  </a:cubicBezTo>
                  <a:cubicBezTo>
                    <a:pt x="1240663" y="361569"/>
                    <a:pt x="626999" y="908304"/>
                    <a:pt x="626999" y="1581150"/>
                  </a:cubicBezTo>
                  <a:cubicBezTo>
                    <a:pt x="626999" y="1797050"/>
                    <a:pt x="690118" y="1999234"/>
                    <a:pt x="801243" y="2174875"/>
                  </a:cubicBezTo>
                  <a:cubicBezTo>
                    <a:pt x="327660" y="2366391"/>
                    <a:pt x="0" y="2791206"/>
                    <a:pt x="0" y="3284601"/>
                  </a:cubicBezTo>
                  <a:cubicBezTo>
                    <a:pt x="0" y="3957066"/>
                    <a:pt x="611759" y="4502531"/>
                    <a:pt x="1366901" y="4502531"/>
                  </a:cubicBezTo>
                  <a:cubicBezTo>
                    <a:pt x="1940179" y="4502531"/>
                    <a:pt x="2430399" y="4188968"/>
                    <a:pt x="2635123" y="3744214"/>
                  </a:cubicBezTo>
                  <a:lnTo>
                    <a:pt x="3364230" y="4620641"/>
                  </a:lnTo>
                  <a:cubicBezTo>
                    <a:pt x="3388487" y="4469130"/>
                    <a:pt x="3407918" y="4312158"/>
                    <a:pt x="3405124" y="4158107"/>
                  </a:cubicBezTo>
                  <a:cubicBezTo>
                    <a:pt x="3568954" y="4311015"/>
                    <a:pt x="3767582" y="4435856"/>
                    <a:pt x="3990213" y="4519930"/>
                  </a:cubicBezTo>
                  <a:lnTo>
                    <a:pt x="4223385" y="4854956"/>
                  </a:lnTo>
                  <a:cubicBezTo>
                    <a:pt x="4205224" y="4761230"/>
                    <a:pt x="4185539" y="4668774"/>
                    <a:pt x="4161536" y="4576064"/>
                  </a:cubicBezTo>
                  <a:cubicBezTo>
                    <a:pt x="4325620" y="4620514"/>
                    <a:pt x="4498340" y="4644644"/>
                    <a:pt x="4677537" y="4644644"/>
                  </a:cubicBezTo>
                  <a:cubicBezTo>
                    <a:pt x="5647436" y="4644644"/>
                    <a:pt x="6432423" y="3945255"/>
                    <a:pt x="6432423" y="3080639"/>
                  </a:cubicBezTo>
                  <a:cubicBezTo>
                    <a:pt x="6432423" y="2410714"/>
                    <a:pt x="5958840" y="1838452"/>
                    <a:pt x="5292471" y="1616075"/>
                  </a:cubicBezTo>
                  <a:cubicBezTo>
                    <a:pt x="5340731" y="1491488"/>
                    <a:pt x="5367655" y="1357503"/>
                    <a:pt x="5367655" y="1218184"/>
                  </a:cubicBezTo>
                  <a:cubicBezTo>
                    <a:pt x="5367655" y="545338"/>
                    <a:pt x="4755769" y="0"/>
                    <a:pt x="3999230" y="0"/>
                  </a:cubicBezTo>
                  <a:close/>
                </a:path>
              </a:pathLst>
            </a:custGeom>
            <a:solidFill>
              <a:srgbClr val="11734C"/>
            </a:solidFill>
          </p:spPr>
        </p:sp>
      </p:grpSp>
      <p:grpSp>
        <p:nvGrpSpPr>
          <p:cNvPr id="6" name="Group 6"/>
          <p:cNvGrpSpPr/>
          <p:nvPr/>
        </p:nvGrpSpPr>
        <p:grpSpPr>
          <a:xfrm>
            <a:off x="3892976" y="7464534"/>
            <a:ext cx="6837200" cy="2629962"/>
            <a:chOff x="0" y="0"/>
            <a:chExt cx="9116267" cy="3506616"/>
          </a:xfrm>
        </p:grpSpPr>
        <p:sp>
          <p:nvSpPr>
            <p:cNvPr id="7" name="Freeform 7"/>
            <p:cNvSpPr/>
            <p:nvPr/>
          </p:nvSpPr>
          <p:spPr>
            <a:xfrm>
              <a:off x="0" y="127"/>
              <a:ext cx="9116060" cy="3506470"/>
            </a:xfrm>
            <a:custGeom>
              <a:avLst/>
              <a:gdLst/>
              <a:ahLst/>
              <a:cxnLst/>
              <a:rect l="l" t="t" r="r" b="b"/>
              <a:pathLst>
                <a:path w="9116060" h="3506470">
                  <a:moveTo>
                    <a:pt x="1514602" y="0"/>
                  </a:moveTo>
                  <a:cubicBezTo>
                    <a:pt x="1443863" y="0"/>
                    <a:pt x="1395984" y="161671"/>
                    <a:pt x="1384046" y="207645"/>
                  </a:cubicBezTo>
                  <a:cubicBezTo>
                    <a:pt x="1382268" y="207645"/>
                    <a:pt x="1380744" y="206375"/>
                    <a:pt x="1379347" y="206375"/>
                  </a:cubicBezTo>
                  <a:cubicBezTo>
                    <a:pt x="1369568" y="160147"/>
                    <a:pt x="1332357" y="2413"/>
                    <a:pt x="1275080" y="2413"/>
                  </a:cubicBezTo>
                  <a:cubicBezTo>
                    <a:pt x="1271016" y="2413"/>
                    <a:pt x="1266444" y="3302"/>
                    <a:pt x="1261872" y="5207"/>
                  </a:cubicBezTo>
                  <a:cubicBezTo>
                    <a:pt x="1206373" y="29337"/>
                    <a:pt x="1243965" y="136525"/>
                    <a:pt x="1269619" y="193675"/>
                  </a:cubicBezTo>
                  <a:cubicBezTo>
                    <a:pt x="864870" y="148971"/>
                    <a:pt x="442214" y="112268"/>
                    <a:pt x="0" y="85344"/>
                  </a:cubicBezTo>
                  <a:lnTo>
                    <a:pt x="15113" y="3506470"/>
                  </a:lnTo>
                  <a:lnTo>
                    <a:pt x="9116060" y="3506470"/>
                  </a:lnTo>
                  <a:cubicBezTo>
                    <a:pt x="9116060" y="3506470"/>
                    <a:pt x="7819771" y="1627124"/>
                    <a:pt x="3784473" y="634492"/>
                  </a:cubicBezTo>
                  <a:cubicBezTo>
                    <a:pt x="3827907" y="575691"/>
                    <a:pt x="3882009" y="489331"/>
                    <a:pt x="3837051" y="481584"/>
                  </a:cubicBezTo>
                  <a:cubicBezTo>
                    <a:pt x="3834257" y="481076"/>
                    <a:pt x="3831590" y="480822"/>
                    <a:pt x="3828796" y="480822"/>
                  </a:cubicBezTo>
                  <a:cubicBezTo>
                    <a:pt x="3779774" y="480822"/>
                    <a:pt x="3722624" y="564261"/>
                    <a:pt x="3694303" y="612902"/>
                  </a:cubicBezTo>
                  <a:cubicBezTo>
                    <a:pt x="3688207" y="611632"/>
                    <a:pt x="3681984" y="610362"/>
                    <a:pt x="3676142" y="609092"/>
                  </a:cubicBezTo>
                  <a:cubicBezTo>
                    <a:pt x="3677666" y="549275"/>
                    <a:pt x="3673348" y="444119"/>
                    <a:pt x="3626866" y="444119"/>
                  </a:cubicBezTo>
                  <a:cubicBezTo>
                    <a:pt x="3624707" y="444119"/>
                    <a:pt x="3622548" y="444246"/>
                    <a:pt x="3620389" y="444627"/>
                  </a:cubicBezTo>
                  <a:cubicBezTo>
                    <a:pt x="3575177" y="454660"/>
                    <a:pt x="3575177" y="531241"/>
                    <a:pt x="3582797" y="586105"/>
                  </a:cubicBezTo>
                  <a:cubicBezTo>
                    <a:pt x="2949702" y="438150"/>
                    <a:pt x="2253234" y="313436"/>
                    <a:pt x="1484757" y="219202"/>
                  </a:cubicBezTo>
                  <a:cubicBezTo>
                    <a:pt x="1516126" y="151638"/>
                    <a:pt x="1577975" y="0"/>
                    <a:pt x="1514602" y="0"/>
                  </a:cubicBezTo>
                  <a:close/>
                </a:path>
              </a:pathLst>
            </a:custGeom>
            <a:solidFill>
              <a:srgbClr val="0F6342"/>
            </a:solidFill>
          </p:spPr>
        </p:sp>
      </p:grpSp>
      <p:grpSp>
        <p:nvGrpSpPr>
          <p:cNvPr id="8" name="Group 8"/>
          <p:cNvGrpSpPr/>
          <p:nvPr/>
        </p:nvGrpSpPr>
        <p:grpSpPr>
          <a:xfrm>
            <a:off x="-3214100" y="7468478"/>
            <a:ext cx="7126032" cy="2452362"/>
            <a:chOff x="0" y="0"/>
            <a:chExt cx="9501376" cy="3269816"/>
          </a:xfrm>
        </p:grpSpPr>
        <p:sp>
          <p:nvSpPr>
            <p:cNvPr id="9" name="Freeform 9"/>
            <p:cNvSpPr/>
            <p:nvPr/>
          </p:nvSpPr>
          <p:spPr>
            <a:xfrm>
              <a:off x="254" y="127"/>
              <a:ext cx="9500870" cy="3269488"/>
            </a:xfrm>
            <a:custGeom>
              <a:avLst/>
              <a:gdLst/>
              <a:ahLst/>
              <a:cxnLst/>
              <a:rect l="l" t="t" r="r" b="b"/>
              <a:pathLst>
                <a:path w="9500870" h="3269488">
                  <a:moveTo>
                    <a:pt x="7921752" y="0"/>
                  </a:moveTo>
                  <a:cubicBezTo>
                    <a:pt x="7855585" y="0"/>
                    <a:pt x="7920228" y="141351"/>
                    <a:pt x="7951978" y="205105"/>
                  </a:cubicBezTo>
                  <a:cubicBezTo>
                    <a:pt x="6888481" y="321437"/>
                    <a:pt x="5954395" y="490220"/>
                    <a:pt x="5137912" y="689737"/>
                  </a:cubicBezTo>
                  <a:cubicBezTo>
                    <a:pt x="5145532" y="638302"/>
                    <a:pt x="5148326" y="560832"/>
                    <a:pt x="5098543" y="551815"/>
                  </a:cubicBezTo>
                  <a:cubicBezTo>
                    <a:pt x="5095749" y="551307"/>
                    <a:pt x="5093081" y="551053"/>
                    <a:pt x="5090795" y="551053"/>
                  </a:cubicBezTo>
                  <a:cubicBezTo>
                    <a:pt x="5039995" y="551053"/>
                    <a:pt x="5038725" y="661289"/>
                    <a:pt x="5039995" y="713613"/>
                  </a:cubicBezTo>
                  <a:cubicBezTo>
                    <a:pt x="5035296" y="714756"/>
                    <a:pt x="5030978" y="716026"/>
                    <a:pt x="5028057" y="716026"/>
                  </a:cubicBezTo>
                  <a:cubicBezTo>
                    <a:pt x="4999228" y="673354"/>
                    <a:pt x="4934966" y="584073"/>
                    <a:pt x="4880610" y="584073"/>
                  </a:cubicBezTo>
                  <a:cubicBezTo>
                    <a:pt x="4878070" y="584073"/>
                    <a:pt x="4875403" y="584200"/>
                    <a:pt x="4872990" y="584708"/>
                  </a:cubicBezTo>
                  <a:cubicBezTo>
                    <a:pt x="4821936" y="593852"/>
                    <a:pt x="4890897" y="685165"/>
                    <a:pt x="4936109" y="739902"/>
                  </a:cubicBezTo>
                  <a:cubicBezTo>
                    <a:pt x="1216660" y="1691767"/>
                    <a:pt x="0" y="3269488"/>
                    <a:pt x="0" y="3269488"/>
                  </a:cubicBezTo>
                  <a:lnTo>
                    <a:pt x="9486265" y="3269488"/>
                  </a:lnTo>
                  <a:lnTo>
                    <a:pt x="9500870" y="79883"/>
                  </a:lnTo>
                  <a:cubicBezTo>
                    <a:pt x="9039225" y="104775"/>
                    <a:pt x="8598408" y="139065"/>
                    <a:pt x="8177657" y="181102"/>
                  </a:cubicBezTo>
                  <a:cubicBezTo>
                    <a:pt x="8202930" y="127889"/>
                    <a:pt x="8243570" y="27432"/>
                    <a:pt x="8184769" y="5842"/>
                  </a:cubicBezTo>
                  <a:cubicBezTo>
                    <a:pt x="8180070" y="3937"/>
                    <a:pt x="8175244" y="3048"/>
                    <a:pt x="8170545" y="3048"/>
                  </a:cubicBezTo>
                  <a:cubicBezTo>
                    <a:pt x="8111109" y="3048"/>
                    <a:pt x="8072882" y="149352"/>
                    <a:pt x="8063103" y="192786"/>
                  </a:cubicBezTo>
                  <a:cubicBezTo>
                    <a:pt x="8061833" y="192786"/>
                    <a:pt x="8058531" y="193802"/>
                    <a:pt x="8057007" y="193802"/>
                  </a:cubicBezTo>
                  <a:cubicBezTo>
                    <a:pt x="8045196" y="150495"/>
                    <a:pt x="7995285" y="0"/>
                    <a:pt x="7921752" y="0"/>
                  </a:cubicBezTo>
                  <a:close/>
                </a:path>
              </a:pathLst>
            </a:custGeom>
            <a:solidFill>
              <a:srgbClr val="0F6342"/>
            </a:solidFill>
          </p:spPr>
        </p:sp>
      </p:grpSp>
      <p:grpSp>
        <p:nvGrpSpPr>
          <p:cNvPr id="10" name="Group 10"/>
          <p:cNvGrpSpPr/>
          <p:nvPr/>
        </p:nvGrpSpPr>
        <p:grpSpPr>
          <a:xfrm>
            <a:off x="14373100" y="7257652"/>
            <a:ext cx="6838334" cy="2734572"/>
            <a:chOff x="0" y="0"/>
            <a:chExt cx="9117779" cy="3646096"/>
          </a:xfrm>
        </p:grpSpPr>
        <p:sp>
          <p:nvSpPr>
            <p:cNvPr id="11" name="Freeform 11"/>
            <p:cNvSpPr/>
            <p:nvPr/>
          </p:nvSpPr>
          <p:spPr>
            <a:xfrm>
              <a:off x="0" y="127"/>
              <a:ext cx="9117584" cy="3645916"/>
            </a:xfrm>
            <a:custGeom>
              <a:avLst/>
              <a:gdLst/>
              <a:ahLst/>
              <a:cxnLst/>
              <a:rect l="l" t="t" r="r" b="b"/>
              <a:pathLst>
                <a:path w="9117584" h="3645916">
                  <a:moveTo>
                    <a:pt x="7601458" y="0"/>
                  </a:moveTo>
                  <a:cubicBezTo>
                    <a:pt x="7672324" y="0"/>
                    <a:pt x="7720330" y="168148"/>
                    <a:pt x="7732268" y="215900"/>
                  </a:cubicBezTo>
                  <a:cubicBezTo>
                    <a:pt x="7734046" y="215900"/>
                    <a:pt x="7735570" y="214630"/>
                    <a:pt x="7736839" y="214630"/>
                  </a:cubicBezTo>
                  <a:cubicBezTo>
                    <a:pt x="7746746" y="166497"/>
                    <a:pt x="7783957" y="2540"/>
                    <a:pt x="7840980" y="2540"/>
                  </a:cubicBezTo>
                  <a:cubicBezTo>
                    <a:pt x="7845298" y="2540"/>
                    <a:pt x="7849615" y="3429"/>
                    <a:pt x="7854188" y="5334"/>
                  </a:cubicBezTo>
                  <a:cubicBezTo>
                    <a:pt x="7909687" y="30480"/>
                    <a:pt x="7872349" y="141859"/>
                    <a:pt x="7846568" y="201295"/>
                  </a:cubicBezTo>
                  <a:cubicBezTo>
                    <a:pt x="8251190" y="154813"/>
                    <a:pt x="8673973" y="116713"/>
                    <a:pt x="9117584" y="88773"/>
                  </a:cubicBezTo>
                  <a:lnTo>
                    <a:pt x="9102471" y="3645916"/>
                  </a:lnTo>
                  <a:lnTo>
                    <a:pt x="0" y="3645916"/>
                  </a:lnTo>
                  <a:cubicBezTo>
                    <a:pt x="0" y="3645916"/>
                    <a:pt x="1296289" y="1691767"/>
                    <a:pt x="5331587" y="659638"/>
                  </a:cubicBezTo>
                  <a:cubicBezTo>
                    <a:pt x="5288407" y="598551"/>
                    <a:pt x="5234051" y="508635"/>
                    <a:pt x="5279263" y="500634"/>
                  </a:cubicBezTo>
                  <a:cubicBezTo>
                    <a:pt x="5281803" y="500126"/>
                    <a:pt x="5284724" y="499872"/>
                    <a:pt x="5287264" y="499872"/>
                  </a:cubicBezTo>
                  <a:cubicBezTo>
                    <a:pt x="5336540" y="499872"/>
                    <a:pt x="5393436" y="586740"/>
                    <a:pt x="5421884" y="637159"/>
                  </a:cubicBezTo>
                  <a:cubicBezTo>
                    <a:pt x="5427980" y="635889"/>
                    <a:pt x="5434203" y="634492"/>
                    <a:pt x="5439791" y="633222"/>
                  </a:cubicBezTo>
                  <a:cubicBezTo>
                    <a:pt x="5438521" y="570992"/>
                    <a:pt x="5442585" y="461645"/>
                    <a:pt x="5489321" y="461645"/>
                  </a:cubicBezTo>
                  <a:cubicBezTo>
                    <a:pt x="5491480" y="461645"/>
                    <a:pt x="5493639" y="461772"/>
                    <a:pt x="5495798" y="462153"/>
                  </a:cubicBezTo>
                  <a:cubicBezTo>
                    <a:pt x="5542534" y="472567"/>
                    <a:pt x="5541010" y="552196"/>
                    <a:pt x="5533390" y="609346"/>
                  </a:cubicBezTo>
                  <a:cubicBezTo>
                    <a:pt x="6166485" y="455549"/>
                    <a:pt x="6864223" y="325882"/>
                    <a:pt x="7631430" y="227838"/>
                  </a:cubicBezTo>
                  <a:cubicBezTo>
                    <a:pt x="7600061" y="157607"/>
                    <a:pt x="7538212" y="0"/>
                    <a:pt x="7601331" y="0"/>
                  </a:cubicBezTo>
                  <a:close/>
                </a:path>
              </a:pathLst>
            </a:custGeom>
            <a:solidFill>
              <a:srgbClr val="0F6342"/>
            </a:solidFill>
          </p:spPr>
        </p:sp>
      </p:grpSp>
      <p:grpSp>
        <p:nvGrpSpPr>
          <p:cNvPr id="12" name="Group 12"/>
          <p:cNvGrpSpPr/>
          <p:nvPr/>
        </p:nvGrpSpPr>
        <p:grpSpPr>
          <a:xfrm>
            <a:off x="-182100" y="8751350"/>
            <a:ext cx="18643002" cy="1694576"/>
            <a:chOff x="0" y="0"/>
            <a:chExt cx="24857336" cy="2259435"/>
          </a:xfrm>
        </p:grpSpPr>
        <p:sp>
          <p:nvSpPr>
            <p:cNvPr id="13" name="Freeform 13"/>
            <p:cNvSpPr/>
            <p:nvPr/>
          </p:nvSpPr>
          <p:spPr>
            <a:xfrm>
              <a:off x="0" y="0"/>
              <a:ext cx="24857329" cy="2259457"/>
            </a:xfrm>
            <a:custGeom>
              <a:avLst/>
              <a:gdLst/>
              <a:ahLst/>
              <a:cxnLst/>
              <a:rect l="l" t="t" r="r" b="b"/>
              <a:pathLst>
                <a:path w="24857329" h="2259457">
                  <a:moveTo>
                    <a:pt x="12401804" y="0"/>
                  </a:moveTo>
                  <a:cubicBezTo>
                    <a:pt x="8726424" y="0"/>
                    <a:pt x="4478909" y="27559"/>
                    <a:pt x="6223" y="110363"/>
                  </a:cubicBezTo>
                  <a:cubicBezTo>
                    <a:pt x="0" y="111252"/>
                    <a:pt x="38481" y="1143635"/>
                    <a:pt x="39751" y="1412494"/>
                  </a:cubicBezTo>
                  <a:cubicBezTo>
                    <a:pt x="43053" y="1865884"/>
                    <a:pt x="49022" y="2259457"/>
                    <a:pt x="49022" y="2259457"/>
                  </a:cubicBezTo>
                  <a:lnTo>
                    <a:pt x="24857329" y="2259457"/>
                  </a:lnTo>
                  <a:lnTo>
                    <a:pt x="24815546" y="110363"/>
                  </a:lnTo>
                  <a:cubicBezTo>
                    <a:pt x="24815546" y="110363"/>
                    <a:pt x="19752690" y="0"/>
                    <a:pt x="12401803" y="0"/>
                  </a:cubicBezTo>
                  <a:close/>
                </a:path>
              </a:pathLst>
            </a:custGeom>
            <a:solidFill>
              <a:srgbClr val="168E5E"/>
            </a:solidFill>
          </p:spPr>
        </p:sp>
      </p:grpSp>
      <p:grpSp>
        <p:nvGrpSpPr>
          <p:cNvPr id="14" name="Group 14"/>
          <p:cNvGrpSpPr/>
          <p:nvPr/>
        </p:nvGrpSpPr>
        <p:grpSpPr>
          <a:xfrm>
            <a:off x="1518717" y="9431706"/>
            <a:ext cx="455437" cy="373937"/>
            <a:chOff x="0" y="0"/>
            <a:chExt cx="607249" cy="498582"/>
          </a:xfrm>
        </p:grpSpPr>
        <p:sp>
          <p:nvSpPr>
            <p:cNvPr id="15" name="Freeform 15"/>
            <p:cNvSpPr/>
            <p:nvPr/>
          </p:nvSpPr>
          <p:spPr>
            <a:xfrm>
              <a:off x="0" y="127"/>
              <a:ext cx="607060" cy="498221"/>
            </a:xfrm>
            <a:custGeom>
              <a:avLst/>
              <a:gdLst/>
              <a:ahLst/>
              <a:cxnLst/>
              <a:rect l="l" t="t" r="r" b="b"/>
              <a:pathLst>
                <a:path w="607060" h="498221">
                  <a:moveTo>
                    <a:pt x="147828" y="0"/>
                  </a:moveTo>
                  <a:lnTo>
                    <a:pt x="0" y="120015"/>
                  </a:lnTo>
                  <a:cubicBezTo>
                    <a:pt x="4953" y="125984"/>
                    <a:pt x="160655" y="498221"/>
                    <a:pt x="317373" y="498221"/>
                  </a:cubicBezTo>
                  <a:cubicBezTo>
                    <a:pt x="339598" y="498221"/>
                    <a:pt x="361950" y="490728"/>
                    <a:pt x="383794" y="473583"/>
                  </a:cubicBezTo>
                  <a:cubicBezTo>
                    <a:pt x="607060" y="297942"/>
                    <a:pt x="147828" y="0"/>
                    <a:pt x="147828" y="0"/>
                  </a:cubicBezTo>
                  <a:close/>
                </a:path>
              </a:pathLst>
            </a:custGeom>
            <a:solidFill>
              <a:srgbClr val="FFEDD7"/>
            </a:solidFill>
          </p:spPr>
        </p:sp>
      </p:grpSp>
      <p:grpSp>
        <p:nvGrpSpPr>
          <p:cNvPr id="16" name="Group 16"/>
          <p:cNvGrpSpPr/>
          <p:nvPr/>
        </p:nvGrpSpPr>
        <p:grpSpPr>
          <a:xfrm>
            <a:off x="1489473" y="9038468"/>
            <a:ext cx="389638" cy="389159"/>
            <a:chOff x="0" y="0"/>
            <a:chExt cx="519517" cy="518879"/>
          </a:xfrm>
        </p:grpSpPr>
        <p:sp>
          <p:nvSpPr>
            <p:cNvPr id="17" name="Freeform 17"/>
            <p:cNvSpPr/>
            <p:nvPr/>
          </p:nvSpPr>
          <p:spPr>
            <a:xfrm>
              <a:off x="0" y="0"/>
              <a:ext cx="519303" cy="518922"/>
            </a:xfrm>
            <a:custGeom>
              <a:avLst/>
              <a:gdLst/>
              <a:ahLst/>
              <a:cxnLst/>
              <a:rect l="l" t="t" r="r" b="b"/>
              <a:pathLst>
                <a:path w="519303" h="518922">
                  <a:moveTo>
                    <a:pt x="246761" y="0"/>
                  </a:moveTo>
                  <a:cubicBezTo>
                    <a:pt x="48768" y="0"/>
                    <a:pt x="0" y="439801"/>
                    <a:pt x="0" y="439801"/>
                  </a:cubicBezTo>
                  <a:lnTo>
                    <a:pt x="173482" y="518922"/>
                  </a:lnTo>
                  <a:cubicBezTo>
                    <a:pt x="176784" y="511048"/>
                    <a:pt x="519303" y="111887"/>
                    <a:pt x="318135" y="17399"/>
                  </a:cubicBezTo>
                  <a:cubicBezTo>
                    <a:pt x="292481" y="5461"/>
                    <a:pt x="268605" y="0"/>
                    <a:pt x="246761" y="0"/>
                  </a:cubicBezTo>
                  <a:close/>
                </a:path>
              </a:pathLst>
            </a:custGeom>
            <a:solidFill>
              <a:srgbClr val="FFEDD7"/>
            </a:solidFill>
          </p:spPr>
        </p:sp>
      </p:grpSp>
      <p:grpSp>
        <p:nvGrpSpPr>
          <p:cNvPr id="18" name="Group 18"/>
          <p:cNvGrpSpPr/>
          <p:nvPr/>
        </p:nvGrpSpPr>
        <p:grpSpPr>
          <a:xfrm>
            <a:off x="1093358" y="9366746"/>
            <a:ext cx="435421" cy="252767"/>
            <a:chOff x="0" y="0"/>
            <a:chExt cx="580561" cy="337022"/>
          </a:xfrm>
        </p:grpSpPr>
        <p:sp>
          <p:nvSpPr>
            <p:cNvPr id="19" name="Freeform 19"/>
            <p:cNvSpPr/>
            <p:nvPr/>
          </p:nvSpPr>
          <p:spPr>
            <a:xfrm>
              <a:off x="0" y="0"/>
              <a:ext cx="580517" cy="336804"/>
            </a:xfrm>
            <a:custGeom>
              <a:avLst/>
              <a:gdLst/>
              <a:ahLst/>
              <a:cxnLst/>
              <a:rect l="l" t="t" r="r" b="b"/>
              <a:pathLst>
                <a:path w="580517" h="336804">
                  <a:moveTo>
                    <a:pt x="533781" y="19050"/>
                  </a:moveTo>
                  <a:cubicBezTo>
                    <a:pt x="526034" y="21082"/>
                    <a:pt x="0" y="0"/>
                    <a:pt x="51308" y="216662"/>
                  </a:cubicBezTo>
                  <a:cubicBezTo>
                    <a:pt x="72517" y="306451"/>
                    <a:pt x="135255" y="336804"/>
                    <a:pt x="210439" y="336804"/>
                  </a:cubicBezTo>
                  <a:cubicBezTo>
                    <a:pt x="368046" y="336804"/>
                    <a:pt x="580517" y="203327"/>
                    <a:pt x="580517" y="203327"/>
                  </a:cubicBezTo>
                  <a:lnTo>
                    <a:pt x="533781" y="19050"/>
                  </a:lnTo>
                  <a:close/>
                </a:path>
              </a:pathLst>
            </a:custGeom>
            <a:solidFill>
              <a:srgbClr val="FFEDD7"/>
            </a:solidFill>
          </p:spPr>
        </p:sp>
      </p:grpSp>
      <p:grpSp>
        <p:nvGrpSpPr>
          <p:cNvPr id="20" name="Group 20"/>
          <p:cNvGrpSpPr/>
          <p:nvPr/>
        </p:nvGrpSpPr>
        <p:grpSpPr>
          <a:xfrm>
            <a:off x="1528665" y="9177378"/>
            <a:ext cx="508171" cy="361953"/>
            <a:chOff x="0" y="0"/>
            <a:chExt cx="677561" cy="482604"/>
          </a:xfrm>
        </p:grpSpPr>
        <p:sp>
          <p:nvSpPr>
            <p:cNvPr id="21" name="Freeform 21"/>
            <p:cNvSpPr/>
            <p:nvPr/>
          </p:nvSpPr>
          <p:spPr>
            <a:xfrm>
              <a:off x="127" y="127"/>
              <a:ext cx="677291" cy="482473"/>
            </a:xfrm>
            <a:custGeom>
              <a:avLst/>
              <a:gdLst/>
              <a:ahLst/>
              <a:cxnLst/>
              <a:rect l="l" t="t" r="r" b="b"/>
              <a:pathLst>
                <a:path w="677291" h="482473">
                  <a:moveTo>
                    <a:pt x="467741" y="0"/>
                  </a:moveTo>
                  <a:cubicBezTo>
                    <a:pt x="332867" y="0"/>
                    <a:pt x="0" y="255524"/>
                    <a:pt x="0" y="255524"/>
                  </a:cubicBezTo>
                  <a:lnTo>
                    <a:pt x="36830" y="419227"/>
                  </a:lnTo>
                  <a:cubicBezTo>
                    <a:pt x="36830" y="419227"/>
                    <a:pt x="259080" y="482473"/>
                    <a:pt x="421767" y="482473"/>
                  </a:cubicBezTo>
                  <a:cubicBezTo>
                    <a:pt x="475742" y="482473"/>
                    <a:pt x="523240" y="475488"/>
                    <a:pt x="553720" y="456692"/>
                  </a:cubicBezTo>
                  <a:cubicBezTo>
                    <a:pt x="677291" y="383286"/>
                    <a:pt x="400304" y="255524"/>
                    <a:pt x="400304" y="255524"/>
                  </a:cubicBezTo>
                  <a:cubicBezTo>
                    <a:pt x="400304" y="255524"/>
                    <a:pt x="582422" y="128778"/>
                    <a:pt x="514731" y="20955"/>
                  </a:cubicBezTo>
                  <a:cubicBezTo>
                    <a:pt x="505333" y="6223"/>
                    <a:pt x="489077" y="0"/>
                    <a:pt x="467741" y="0"/>
                  </a:cubicBezTo>
                  <a:close/>
                </a:path>
              </a:pathLst>
            </a:custGeom>
            <a:solidFill>
              <a:srgbClr val="FFF9F2"/>
            </a:solidFill>
          </p:spPr>
        </p:sp>
      </p:grpSp>
      <p:grpSp>
        <p:nvGrpSpPr>
          <p:cNvPr id="22" name="Group 22"/>
          <p:cNvGrpSpPr/>
          <p:nvPr/>
        </p:nvGrpSpPr>
        <p:grpSpPr>
          <a:xfrm>
            <a:off x="1123322" y="9056806"/>
            <a:ext cx="479766" cy="446687"/>
            <a:chOff x="0" y="0"/>
            <a:chExt cx="639687" cy="595583"/>
          </a:xfrm>
        </p:grpSpPr>
        <p:sp>
          <p:nvSpPr>
            <p:cNvPr id="23" name="Freeform 23"/>
            <p:cNvSpPr/>
            <p:nvPr/>
          </p:nvSpPr>
          <p:spPr>
            <a:xfrm>
              <a:off x="127" y="0"/>
              <a:ext cx="639445" cy="595630"/>
            </a:xfrm>
            <a:custGeom>
              <a:avLst/>
              <a:gdLst/>
              <a:ahLst/>
              <a:cxnLst/>
              <a:rect l="l" t="t" r="r" b="b"/>
              <a:pathLst>
                <a:path w="639445" h="595630">
                  <a:moveTo>
                    <a:pt x="394716" y="0"/>
                  </a:moveTo>
                  <a:cubicBezTo>
                    <a:pt x="310515" y="0"/>
                    <a:pt x="324739" y="240792"/>
                    <a:pt x="324739" y="240792"/>
                  </a:cubicBezTo>
                  <a:cubicBezTo>
                    <a:pt x="324739" y="240792"/>
                    <a:pt x="242570" y="198628"/>
                    <a:pt x="167513" y="198628"/>
                  </a:cubicBezTo>
                  <a:cubicBezTo>
                    <a:pt x="126111" y="198628"/>
                    <a:pt x="86995" y="211455"/>
                    <a:pt x="64643" y="250698"/>
                  </a:cubicBezTo>
                  <a:cubicBezTo>
                    <a:pt x="0" y="361950"/>
                    <a:pt x="512699" y="595630"/>
                    <a:pt x="512699" y="595630"/>
                  </a:cubicBezTo>
                  <a:lnTo>
                    <a:pt x="639445" y="486664"/>
                  </a:lnTo>
                  <a:cubicBezTo>
                    <a:pt x="639445" y="486664"/>
                    <a:pt x="553847" y="86360"/>
                    <a:pt x="430530" y="11938"/>
                  </a:cubicBezTo>
                  <a:cubicBezTo>
                    <a:pt x="416941" y="3810"/>
                    <a:pt x="405130" y="127"/>
                    <a:pt x="394716" y="127"/>
                  </a:cubicBezTo>
                  <a:close/>
                </a:path>
              </a:pathLst>
            </a:custGeom>
            <a:solidFill>
              <a:srgbClr val="FFF9F2"/>
            </a:solidFill>
          </p:spPr>
        </p:sp>
      </p:grpSp>
      <p:grpSp>
        <p:nvGrpSpPr>
          <p:cNvPr id="24" name="Group 24"/>
          <p:cNvGrpSpPr/>
          <p:nvPr/>
        </p:nvGrpSpPr>
        <p:grpSpPr>
          <a:xfrm>
            <a:off x="1218005" y="9446809"/>
            <a:ext cx="385083" cy="466463"/>
            <a:chOff x="0" y="0"/>
            <a:chExt cx="513445" cy="621951"/>
          </a:xfrm>
        </p:grpSpPr>
        <p:sp>
          <p:nvSpPr>
            <p:cNvPr id="25" name="Freeform 25"/>
            <p:cNvSpPr/>
            <p:nvPr/>
          </p:nvSpPr>
          <p:spPr>
            <a:xfrm>
              <a:off x="0" y="0"/>
              <a:ext cx="513334" cy="621792"/>
            </a:xfrm>
            <a:custGeom>
              <a:avLst/>
              <a:gdLst/>
              <a:ahLst/>
              <a:cxnLst/>
              <a:rect l="l" t="t" r="r" b="b"/>
              <a:pathLst>
                <a:path w="513334" h="621792">
                  <a:moveTo>
                    <a:pt x="363093" y="0"/>
                  </a:moveTo>
                  <a:cubicBezTo>
                    <a:pt x="363093" y="0"/>
                    <a:pt x="27305" y="234569"/>
                    <a:pt x="7366" y="376809"/>
                  </a:cubicBezTo>
                  <a:cubicBezTo>
                    <a:pt x="0" y="426212"/>
                    <a:pt x="27940" y="442214"/>
                    <a:pt x="67564" y="442214"/>
                  </a:cubicBezTo>
                  <a:cubicBezTo>
                    <a:pt x="142621" y="442214"/>
                    <a:pt x="259842" y="384683"/>
                    <a:pt x="259842" y="384683"/>
                  </a:cubicBezTo>
                  <a:cubicBezTo>
                    <a:pt x="259842" y="384683"/>
                    <a:pt x="242951" y="606171"/>
                    <a:pt x="369824" y="621665"/>
                  </a:cubicBezTo>
                  <a:cubicBezTo>
                    <a:pt x="371475" y="621792"/>
                    <a:pt x="373126" y="621792"/>
                    <a:pt x="374904" y="621792"/>
                  </a:cubicBezTo>
                  <a:cubicBezTo>
                    <a:pt x="496951" y="621792"/>
                    <a:pt x="513334" y="73406"/>
                    <a:pt x="513334" y="73406"/>
                  </a:cubicBezTo>
                  <a:lnTo>
                    <a:pt x="363093" y="0"/>
                  </a:lnTo>
                  <a:close/>
                </a:path>
              </a:pathLst>
            </a:custGeom>
            <a:solidFill>
              <a:srgbClr val="FFF9F2"/>
            </a:solidFill>
          </p:spPr>
        </p:sp>
      </p:grpSp>
      <p:grpSp>
        <p:nvGrpSpPr>
          <p:cNvPr id="26" name="Group 26"/>
          <p:cNvGrpSpPr/>
          <p:nvPr/>
        </p:nvGrpSpPr>
        <p:grpSpPr>
          <a:xfrm>
            <a:off x="1431944" y="9319044"/>
            <a:ext cx="254565" cy="254565"/>
            <a:chOff x="0" y="0"/>
            <a:chExt cx="339419" cy="339420"/>
          </a:xfrm>
        </p:grpSpPr>
        <p:sp>
          <p:nvSpPr>
            <p:cNvPr id="27" name="Freeform 27"/>
            <p:cNvSpPr/>
            <p:nvPr/>
          </p:nvSpPr>
          <p:spPr>
            <a:xfrm>
              <a:off x="127" y="127"/>
              <a:ext cx="339217" cy="339090"/>
            </a:xfrm>
            <a:custGeom>
              <a:avLst/>
              <a:gdLst/>
              <a:ahLst/>
              <a:cxnLst/>
              <a:rect l="l" t="t" r="r" b="b"/>
              <a:pathLst>
                <a:path w="339217" h="339090">
                  <a:moveTo>
                    <a:pt x="168910" y="0"/>
                  </a:moveTo>
                  <a:cubicBezTo>
                    <a:pt x="75565" y="0"/>
                    <a:pt x="0" y="76835"/>
                    <a:pt x="0" y="170180"/>
                  </a:cubicBezTo>
                  <a:cubicBezTo>
                    <a:pt x="0" y="263652"/>
                    <a:pt x="75565" y="339090"/>
                    <a:pt x="168910" y="339090"/>
                  </a:cubicBezTo>
                  <a:cubicBezTo>
                    <a:pt x="262382" y="339090"/>
                    <a:pt x="339217" y="263652"/>
                    <a:pt x="339217" y="170180"/>
                  </a:cubicBezTo>
                  <a:cubicBezTo>
                    <a:pt x="339217" y="76835"/>
                    <a:pt x="262382" y="0"/>
                    <a:pt x="168910" y="0"/>
                  </a:cubicBezTo>
                  <a:close/>
                </a:path>
              </a:pathLst>
            </a:custGeom>
            <a:solidFill>
              <a:srgbClr val="FFB300"/>
            </a:solidFill>
          </p:spPr>
        </p:sp>
      </p:grpSp>
      <p:grpSp>
        <p:nvGrpSpPr>
          <p:cNvPr id="28" name="Group 28"/>
          <p:cNvGrpSpPr/>
          <p:nvPr/>
        </p:nvGrpSpPr>
        <p:grpSpPr>
          <a:xfrm>
            <a:off x="8052441" y="9337119"/>
            <a:ext cx="345905" cy="284005"/>
            <a:chOff x="0" y="0"/>
            <a:chExt cx="461207" cy="378673"/>
          </a:xfrm>
        </p:grpSpPr>
        <p:sp>
          <p:nvSpPr>
            <p:cNvPr id="29" name="Freeform 29"/>
            <p:cNvSpPr/>
            <p:nvPr/>
          </p:nvSpPr>
          <p:spPr>
            <a:xfrm>
              <a:off x="0" y="127"/>
              <a:ext cx="461137" cy="378460"/>
            </a:xfrm>
            <a:custGeom>
              <a:avLst/>
              <a:gdLst/>
              <a:ahLst/>
              <a:cxnLst/>
              <a:rect l="l" t="t" r="r" b="b"/>
              <a:pathLst>
                <a:path w="461137" h="378460">
                  <a:moveTo>
                    <a:pt x="112268" y="0"/>
                  </a:moveTo>
                  <a:lnTo>
                    <a:pt x="0" y="91186"/>
                  </a:lnTo>
                  <a:cubicBezTo>
                    <a:pt x="3810" y="95631"/>
                    <a:pt x="121920" y="378460"/>
                    <a:pt x="241046" y="378460"/>
                  </a:cubicBezTo>
                  <a:cubicBezTo>
                    <a:pt x="257937" y="378460"/>
                    <a:pt x="274955" y="372745"/>
                    <a:pt x="291592" y="359791"/>
                  </a:cubicBezTo>
                  <a:cubicBezTo>
                    <a:pt x="461137" y="226187"/>
                    <a:pt x="112268" y="0"/>
                    <a:pt x="112268" y="0"/>
                  </a:cubicBezTo>
                  <a:close/>
                </a:path>
              </a:pathLst>
            </a:custGeom>
            <a:solidFill>
              <a:srgbClr val="FFEDD7"/>
            </a:solidFill>
          </p:spPr>
        </p:sp>
      </p:grpSp>
      <p:grpSp>
        <p:nvGrpSpPr>
          <p:cNvPr id="30" name="Group 30"/>
          <p:cNvGrpSpPr/>
          <p:nvPr/>
        </p:nvGrpSpPr>
        <p:grpSpPr>
          <a:xfrm>
            <a:off x="8030231" y="9038454"/>
            <a:ext cx="295931" cy="295566"/>
            <a:chOff x="0" y="0"/>
            <a:chExt cx="394574" cy="394089"/>
          </a:xfrm>
        </p:grpSpPr>
        <p:sp>
          <p:nvSpPr>
            <p:cNvPr id="31" name="Freeform 31"/>
            <p:cNvSpPr/>
            <p:nvPr/>
          </p:nvSpPr>
          <p:spPr>
            <a:xfrm>
              <a:off x="0" y="0"/>
              <a:ext cx="394462" cy="394081"/>
            </a:xfrm>
            <a:custGeom>
              <a:avLst/>
              <a:gdLst/>
              <a:ahLst/>
              <a:cxnLst/>
              <a:rect l="l" t="t" r="r" b="b"/>
              <a:pathLst>
                <a:path w="394462" h="394081">
                  <a:moveTo>
                    <a:pt x="187452" y="0"/>
                  </a:moveTo>
                  <a:cubicBezTo>
                    <a:pt x="36957" y="0"/>
                    <a:pt x="0" y="334010"/>
                    <a:pt x="0" y="334010"/>
                  </a:cubicBezTo>
                  <a:lnTo>
                    <a:pt x="131826" y="394081"/>
                  </a:lnTo>
                  <a:cubicBezTo>
                    <a:pt x="134366" y="388112"/>
                    <a:pt x="394462" y="84963"/>
                    <a:pt x="241681" y="13208"/>
                  </a:cubicBezTo>
                  <a:cubicBezTo>
                    <a:pt x="222123" y="4064"/>
                    <a:pt x="203962" y="0"/>
                    <a:pt x="187452" y="0"/>
                  </a:cubicBezTo>
                  <a:close/>
                </a:path>
              </a:pathLst>
            </a:custGeom>
            <a:solidFill>
              <a:srgbClr val="FFEDD7"/>
            </a:solidFill>
          </p:spPr>
        </p:sp>
      </p:grpSp>
      <p:grpSp>
        <p:nvGrpSpPr>
          <p:cNvPr id="32" name="Group 32"/>
          <p:cNvGrpSpPr/>
          <p:nvPr/>
        </p:nvGrpSpPr>
        <p:grpSpPr>
          <a:xfrm>
            <a:off x="7729380" y="9287781"/>
            <a:ext cx="330703" cy="191977"/>
            <a:chOff x="0" y="0"/>
            <a:chExt cx="440938" cy="255969"/>
          </a:xfrm>
        </p:grpSpPr>
        <p:sp>
          <p:nvSpPr>
            <p:cNvPr id="33" name="Freeform 33"/>
            <p:cNvSpPr/>
            <p:nvPr/>
          </p:nvSpPr>
          <p:spPr>
            <a:xfrm>
              <a:off x="0" y="0"/>
              <a:ext cx="440944" cy="255905"/>
            </a:xfrm>
            <a:custGeom>
              <a:avLst/>
              <a:gdLst/>
              <a:ahLst/>
              <a:cxnLst/>
              <a:rect l="l" t="t" r="r" b="b"/>
              <a:pathLst>
                <a:path w="440944" h="255905">
                  <a:moveTo>
                    <a:pt x="405384" y="14478"/>
                  </a:moveTo>
                  <a:cubicBezTo>
                    <a:pt x="399542" y="16002"/>
                    <a:pt x="0" y="0"/>
                    <a:pt x="38989" y="164592"/>
                  </a:cubicBezTo>
                  <a:cubicBezTo>
                    <a:pt x="55118" y="232791"/>
                    <a:pt x="102743" y="255905"/>
                    <a:pt x="159893" y="255905"/>
                  </a:cubicBezTo>
                  <a:cubicBezTo>
                    <a:pt x="279527" y="255905"/>
                    <a:pt x="440944" y="154559"/>
                    <a:pt x="440944" y="154559"/>
                  </a:cubicBezTo>
                  <a:lnTo>
                    <a:pt x="405384" y="14478"/>
                  </a:lnTo>
                  <a:close/>
                </a:path>
              </a:pathLst>
            </a:custGeom>
            <a:solidFill>
              <a:srgbClr val="FFEDD7"/>
            </a:solidFill>
          </p:spPr>
        </p:sp>
      </p:grpSp>
      <p:grpSp>
        <p:nvGrpSpPr>
          <p:cNvPr id="34" name="Group 34"/>
          <p:cNvGrpSpPr/>
          <p:nvPr/>
        </p:nvGrpSpPr>
        <p:grpSpPr>
          <a:xfrm>
            <a:off x="8059997" y="9143956"/>
            <a:ext cx="385957" cy="274903"/>
            <a:chOff x="0" y="0"/>
            <a:chExt cx="514610" cy="366538"/>
          </a:xfrm>
        </p:grpSpPr>
        <p:sp>
          <p:nvSpPr>
            <p:cNvPr id="35" name="Freeform 35"/>
            <p:cNvSpPr/>
            <p:nvPr/>
          </p:nvSpPr>
          <p:spPr>
            <a:xfrm>
              <a:off x="127" y="127"/>
              <a:ext cx="514350" cy="366395"/>
            </a:xfrm>
            <a:custGeom>
              <a:avLst/>
              <a:gdLst/>
              <a:ahLst/>
              <a:cxnLst/>
              <a:rect l="l" t="t" r="r" b="b"/>
              <a:pathLst>
                <a:path w="514350" h="366395">
                  <a:moveTo>
                    <a:pt x="355219" y="0"/>
                  </a:moveTo>
                  <a:cubicBezTo>
                    <a:pt x="252857" y="0"/>
                    <a:pt x="0" y="194056"/>
                    <a:pt x="0" y="194056"/>
                  </a:cubicBezTo>
                  <a:lnTo>
                    <a:pt x="27940" y="318389"/>
                  </a:lnTo>
                  <a:cubicBezTo>
                    <a:pt x="27940" y="318389"/>
                    <a:pt x="196723" y="366395"/>
                    <a:pt x="320294" y="366395"/>
                  </a:cubicBezTo>
                  <a:cubicBezTo>
                    <a:pt x="361315" y="366395"/>
                    <a:pt x="397383" y="361061"/>
                    <a:pt x="420497" y="346837"/>
                  </a:cubicBezTo>
                  <a:cubicBezTo>
                    <a:pt x="514350" y="291084"/>
                    <a:pt x="304038" y="194056"/>
                    <a:pt x="304038" y="194056"/>
                  </a:cubicBezTo>
                  <a:cubicBezTo>
                    <a:pt x="304038" y="194056"/>
                    <a:pt x="442341" y="97790"/>
                    <a:pt x="390906" y="15875"/>
                  </a:cubicBezTo>
                  <a:cubicBezTo>
                    <a:pt x="383794" y="4699"/>
                    <a:pt x="371348" y="0"/>
                    <a:pt x="355219" y="0"/>
                  </a:cubicBezTo>
                  <a:close/>
                </a:path>
              </a:pathLst>
            </a:custGeom>
            <a:solidFill>
              <a:srgbClr val="FFF9F2"/>
            </a:solidFill>
          </p:spPr>
        </p:sp>
      </p:grpSp>
      <p:grpSp>
        <p:nvGrpSpPr>
          <p:cNvPr id="36" name="Group 36"/>
          <p:cNvGrpSpPr/>
          <p:nvPr/>
        </p:nvGrpSpPr>
        <p:grpSpPr>
          <a:xfrm>
            <a:off x="7752138" y="9052381"/>
            <a:ext cx="364383" cy="339259"/>
            <a:chOff x="0" y="0"/>
            <a:chExt cx="485844" cy="452345"/>
          </a:xfrm>
        </p:grpSpPr>
        <p:sp>
          <p:nvSpPr>
            <p:cNvPr id="37" name="Freeform 37"/>
            <p:cNvSpPr/>
            <p:nvPr/>
          </p:nvSpPr>
          <p:spPr>
            <a:xfrm>
              <a:off x="127" y="0"/>
              <a:ext cx="485648" cy="452374"/>
            </a:xfrm>
            <a:custGeom>
              <a:avLst/>
              <a:gdLst/>
              <a:ahLst/>
              <a:cxnLst/>
              <a:rect l="l" t="t" r="r" b="b"/>
              <a:pathLst>
                <a:path w="485648" h="452374">
                  <a:moveTo>
                    <a:pt x="299720" y="0"/>
                  </a:moveTo>
                  <a:cubicBezTo>
                    <a:pt x="235712" y="0"/>
                    <a:pt x="246507" y="182880"/>
                    <a:pt x="246507" y="182880"/>
                  </a:cubicBezTo>
                  <a:cubicBezTo>
                    <a:pt x="246507" y="182880"/>
                    <a:pt x="184150" y="150876"/>
                    <a:pt x="127127" y="150876"/>
                  </a:cubicBezTo>
                  <a:cubicBezTo>
                    <a:pt x="95631" y="150876"/>
                    <a:pt x="65913" y="160528"/>
                    <a:pt x="49022" y="190500"/>
                  </a:cubicBezTo>
                  <a:cubicBezTo>
                    <a:pt x="0" y="274955"/>
                    <a:pt x="389382" y="452374"/>
                    <a:pt x="389382" y="452374"/>
                  </a:cubicBezTo>
                  <a:lnTo>
                    <a:pt x="485648" y="369570"/>
                  </a:lnTo>
                  <a:cubicBezTo>
                    <a:pt x="485648" y="369570"/>
                    <a:pt x="420624" y="65532"/>
                    <a:pt x="327025" y="9017"/>
                  </a:cubicBezTo>
                  <a:cubicBezTo>
                    <a:pt x="316611" y="2794"/>
                    <a:pt x="307721" y="0"/>
                    <a:pt x="299720" y="0"/>
                  </a:cubicBezTo>
                  <a:close/>
                </a:path>
              </a:pathLst>
            </a:custGeom>
            <a:solidFill>
              <a:srgbClr val="FFF9F2"/>
            </a:solidFill>
          </p:spPr>
        </p:sp>
      </p:grpSp>
      <p:grpSp>
        <p:nvGrpSpPr>
          <p:cNvPr id="38" name="Group 38"/>
          <p:cNvGrpSpPr/>
          <p:nvPr/>
        </p:nvGrpSpPr>
        <p:grpSpPr>
          <a:xfrm>
            <a:off x="7824050" y="9348589"/>
            <a:ext cx="292472" cy="354279"/>
            <a:chOff x="0" y="0"/>
            <a:chExt cx="389963" cy="472372"/>
          </a:xfrm>
        </p:grpSpPr>
        <p:sp>
          <p:nvSpPr>
            <p:cNvPr id="39" name="Freeform 39"/>
            <p:cNvSpPr/>
            <p:nvPr/>
          </p:nvSpPr>
          <p:spPr>
            <a:xfrm>
              <a:off x="0" y="0"/>
              <a:ext cx="390017" cy="472186"/>
            </a:xfrm>
            <a:custGeom>
              <a:avLst/>
              <a:gdLst/>
              <a:ahLst/>
              <a:cxnLst/>
              <a:rect l="l" t="t" r="r" b="b"/>
              <a:pathLst>
                <a:path w="390017" h="472186">
                  <a:moveTo>
                    <a:pt x="275717" y="0"/>
                  </a:moveTo>
                  <a:cubicBezTo>
                    <a:pt x="275717" y="0"/>
                    <a:pt x="20701" y="178181"/>
                    <a:pt x="5588" y="286131"/>
                  </a:cubicBezTo>
                  <a:cubicBezTo>
                    <a:pt x="0" y="323596"/>
                    <a:pt x="21209" y="335788"/>
                    <a:pt x="51308" y="335788"/>
                  </a:cubicBezTo>
                  <a:cubicBezTo>
                    <a:pt x="108331" y="335788"/>
                    <a:pt x="197358" y="292100"/>
                    <a:pt x="197358" y="292100"/>
                  </a:cubicBezTo>
                  <a:cubicBezTo>
                    <a:pt x="197358" y="292100"/>
                    <a:pt x="184531" y="460375"/>
                    <a:pt x="280924" y="472059"/>
                  </a:cubicBezTo>
                  <a:cubicBezTo>
                    <a:pt x="282194" y="472186"/>
                    <a:pt x="283464" y="472186"/>
                    <a:pt x="284861" y="472186"/>
                  </a:cubicBezTo>
                  <a:cubicBezTo>
                    <a:pt x="377571" y="472186"/>
                    <a:pt x="390017" y="55626"/>
                    <a:pt x="390017" y="55626"/>
                  </a:cubicBezTo>
                  <a:lnTo>
                    <a:pt x="275717" y="0"/>
                  </a:lnTo>
                  <a:close/>
                </a:path>
              </a:pathLst>
            </a:custGeom>
            <a:solidFill>
              <a:srgbClr val="FFF9F2"/>
            </a:solidFill>
          </p:spPr>
        </p:sp>
      </p:grpSp>
      <p:grpSp>
        <p:nvGrpSpPr>
          <p:cNvPr id="40" name="Group 40"/>
          <p:cNvGrpSpPr/>
          <p:nvPr/>
        </p:nvGrpSpPr>
        <p:grpSpPr>
          <a:xfrm>
            <a:off x="7986537" y="9251552"/>
            <a:ext cx="193342" cy="193342"/>
            <a:chOff x="0" y="0"/>
            <a:chExt cx="257790" cy="257789"/>
          </a:xfrm>
        </p:grpSpPr>
        <p:sp>
          <p:nvSpPr>
            <p:cNvPr id="41" name="Freeform 41"/>
            <p:cNvSpPr/>
            <p:nvPr/>
          </p:nvSpPr>
          <p:spPr>
            <a:xfrm>
              <a:off x="127" y="127"/>
              <a:ext cx="257683" cy="257556"/>
            </a:xfrm>
            <a:custGeom>
              <a:avLst/>
              <a:gdLst/>
              <a:ahLst/>
              <a:cxnLst/>
              <a:rect l="l" t="t" r="r" b="b"/>
              <a:pathLst>
                <a:path w="257683" h="257556">
                  <a:moveTo>
                    <a:pt x="128270" y="0"/>
                  </a:moveTo>
                  <a:cubicBezTo>
                    <a:pt x="57404" y="0"/>
                    <a:pt x="0" y="58420"/>
                    <a:pt x="0" y="129286"/>
                  </a:cubicBezTo>
                  <a:cubicBezTo>
                    <a:pt x="0" y="200152"/>
                    <a:pt x="57404" y="257556"/>
                    <a:pt x="128270" y="257556"/>
                  </a:cubicBezTo>
                  <a:cubicBezTo>
                    <a:pt x="199136" y="257556"/>
                    <a:pt x="257683" y="200279"/>
                    <a:pt x="257683" y="129286"/>
                  </a:cubicBezTo>
                  <a:cubicBezTo>
                    <a:pt x="257683" y="58293"/>
                    <a:pt x="199263" y="0"/>
                    <a:pt x="128270" y="0"/>
                  </a:cubicBezTo>
                  <a:close/>
                </a:path>
              </a:pathLst>
            </a:custGeom>
            <a:solidFill>
              <a:srgbClr val="FFB300"/>
            </a:solidFill>
          </p:spPr>
        </p:sp>
      </p:grpSp>
      <p:grpSp>
        <p:nvGrpSpPr>
          <p:cNvPr id="42" name="Group 42"/>
          <p:cNvGrpSpPr/>
          <p:nvPr/>
        </p:nvGrpSpPr>
        <p:grpSpPr>
          <a:xfrm>
            <a:off x="17155767" y="9018656"/>
            <a:ext cx="455437" cy="373937"/>
            <a:chOff x="0" y="0"/>
            <a:chExt cx="607249" cy="498582"/>
          </a:xfrm>
        </p:grpSpPr>
        <p:sp>
          <p:nvSpPr>
            <p:cNvPr id="43" name="Freeform 43"/>
            <p:cNvSpPr/>
            <p:nvPr/>
          </p:nvSpPr>
          <p:spPr>
            <a:xfrm>
              <a:off x="0" y="127"/>
              <a:ext cx="607060" cy="498221"/>
            </a:xfrm>
            <a:custGeom>
              <a:avLst/>
              <a:gdLst/>
              <a:ahLst/>
              <a:cxnLst/>
              <a:rect l="l" t="t" r="r" b="b"/>
              <a:pathLst>
                <a:path w="607060" h="498221">
                  <a:moveTo>
                    <a:pt x="147828" y="0"/>
                  </a:moveTo>
                  <a:lnTo>
                    <a:pt x="0" y="120015"/>
                  </a:lnTo>
                  <a:cubicBezTo>
                    <a:pt x="4953" y="125984"/>
                    <a:pt x="160655" y="498221"/>
                    <a:pt x="317373" y="498221"/>
                  </a:cubicBezTo>
                  <a:cubicBezTo>
                    <a:pt x="339598" y="498221"/>
                    <a:pt x="361950" y="490728"/>
                    <a:pt x="383794" y="473583"/>
                  </a:cubicBezTo>
                  <a:cubicBezTo>
                    <a:pt x="607060" y="297942"/>
                    <a:pt x="147828" y="0"/>
                    <a:pt x="147828" y="0"/>
                  </a:cubicBezTo>
                  <a:close/>
                </a:path>
              </a:pathLst>
            </a:custGeom>
            <a:solidFill>
              <a:srgbClr val="FFEDD7"/>
            </a:solidFill>
          </p:spPr>
        </p:sp>
      </p:grpSp>
      <p:grpSp>
        <p:nvGrpSpPr>
          <p:cNvPr id="44" name="Group 44"/>
          <p:cNvGrpSpPr/>
          <p:nvPr/>
        </p:nvGrpSpPr>
        <p:grpSpPr>
          <a:xfrm>
            <a:off x="17126523" y="8625418"/>
            <a:ext cx="389638" cy="389159"/>
            <a:chOff x="0" y="0"/>
            <a:chExt cx="519517" cy="518879"/>
          </a:xfrm>
        </p:grpSpPr>
        <p:sp>
          <p:nvSpPr>
            <p:cNvPr id="45" name="Freeform 45"/>
            <p:cNvSpPr/>
            <p:nvPr/>
          </p:nvSpPr>
          <p:spPr>
            <a:xfrm>
              <a:off x="0" y="0"/>
              <a:ext cx="519303" cy="518922"/>
            </a:xfrm>
            <a:custGeom>
              <a:avLst/>
              <a:gdLst/>
              <a:ahLst/>
              <a:cxnLst/>
              <a:rect l="l" t="t" r="r" b="b"/>
              <a:pathLst>
                <a:path w="519303" h="518922">
                  <a:moveTo>
                    <a:pt x="246761" y="0"/>
                  </a:moveTo>
                  <a:cubicBezTo>
                    <a:pt x="48768" y="0"/>
                    <a:pt x="0" y="439801"/>
                    <a:pt x="0" y="439801"/>
                  </a:cubicBezTo>
                  <a:lnTo>
                    <a:pt x="173482" y="518922"/>
                  </a:lnTo>
                  <a:cubicBezTo>
                    <a:pt x="176784" y="511048"/>
                    <a:pt x="519303" y="111887"/>
                    <a:pt x="318135" y="17399"/>
                  </a:cubicBezTo>
                  <a:cubicBezTo>
                    <a:pt x="292481" y="5461"/>
                    <a:pt x="268605" y="0"/>
                    <a:pt x="246761" y="0"/>
                  </a:cubicBezTo>
                  <a:close/>
                </a:path>
              </a:pathLst>
            </a:custGeom>
            <a:solidFill>
              <a:srgbClr val="FFEDD7"/>
            </a:solidFill>
          </p:spPr>
        </p:sp>
      </p:grpSp>
      <p:grpSp>
        <p:nvGrpSpPr>
          <p:cNvPr id="46" name="Group 46"/>
          <p:cNvGrpSpPr/>
          <p:nvPr/>
        </p:nvGrpSpPr>
        <p:grpSpPr>
          <a:xfrm>
            <a:off x="16730408" y="8953696"/>
            <a:ext cx="435421" cy="252767"/>
            <a:chOff x="0" y="0"/>
            <a:chExt cx="580561" cy="337022"/>
          </a:xfrm>
        </p:grpSpPr>
        <p:sp>
          <p:nvSpPr>
            <p:cNvPr id="47" name="Freeform 47"/>
            <p:cNvSpPr/>
            <p:nvPr/>
          </p:nvSpPr>
          <p:spPr>
            <a:xfrm>
              <a:off x="0" y="0"/>
              <a:ext cx="580517" cy="336804"/>
            </a:xfrm>
            <a:custGeom>
              <a:avLst/>
              <a:gdLst/>
              <a:ahLst/>
              <a:cxnLst/>
              <a:rect l="l" t="t" r="r" b="b"/>
              <a:pathLst>
                <a:path w="580517" h="336804">
                  <a:moveTo>
                    <a:pt x="533781" y="19050"/>
                  </a:moveTo>
                  <a:cubicBezTo>
                    <a:pt x="526034" y="21082"/>
                    <a:pt x="0" y="0"/>
                    <a:pt x="51308" y="216662"/>
                  </a:cubicBezTo>
                  <a:cubicBezTo>
                    <a:pt x="72517" y="306451"/>
                    <a:pt x="135255" y="336804"/>
                    <a:pt x="210439" y="336804"/>
                  </a:cubicBezTo>
                  <a:cubicBezTo>
                    <a:pt x="368046" y="336804"/>
                    <a:pt x="580517" y="203327"/>
                    <a:pt x="580517" y="203327"/>
                  </a:cubicBezTo>
                  <a:lnTo>
                    <a:pt x="533781" y="19050"/>
                  </a:lnTo>
                  <a:close/>
                </a:path>
              </a:pathLst>
            </a:custGeom>
            <a:solidFill>
              <a:srgbClr val="FFEDD7"/>
            </a:solidFill>
          </p:spPr>
        </p:sp>
      </p:grpSp>
      <p:grpSp>
        <p:nvGrpSpPr>
          <p:cNvPr id="48" name="Group 48"/>
          <p:cNvGrpSpPr/>
          <p:nvPr/>
        </p:nvGrpSpPr>
        <p:grpSpPr>
          <a:xfrm>
            <a:off x="17165715" y="8764328"/>
            <a:ext cx="508171" cy="361953"/>
            <a:chOff x="0" y="0"/>
            <a:chExt cx="677561" cy="482604"/>
          </a:xfrm>
        </p:grpSpPr>
        <p:sp>
          <p:nvSpPr>
            <p:cNvPr id="49" name="Freeform 49"/>
            <p:cNvSpPr/>
            <p:nvPr/>
          </p:nvSpPr>
          <p:spPr>
            <a:xfrm>
              <a:off x="127" y="127"/>
              <a:ext cx="677291" cy="482473"/>
            </a:xfrm>
            <a:custGeom>
              <a:avLst/>
              <a:gdLst/>
              <a:ahLst/>
              <a:cxnLst/>
              <a:rect l="l" t="t" r="r" b="b"/>
              <a:pathLst>
                <a:path w="677291" h="482473">
                  <a:moveTo>
                    <a:pt x="467741" y="0"/>
                  </a:moveTo>
                  <a:cubicBezTo>
                    <a:pt x="332867" y="0"/>
                    <a:pt x="0" y="255524"/>
                    <a:pt x="0" y="255524"/>
                  </a:cubicBezTo>
                  <a:lnTo>
                    <a:pt x="36830" y="419227"/>
                  </a:lnTo>
                  <a:cubicBezTo>
                    <a:pt x="36830" y="419227"/>
                    <a:pt x="259080" y="482473"/>
                    <a:pt x="421767" y="482473"/>
                  </a:cubicBezTo>
                  <a:cubicBezTo>
                    <a:pt x="475742" y="482473"/>
                    <a:pt x="523240" y="475488"/>
                    <a:pt x="553720" y="456692"/>
                  </a:cubicBezTo>
                  <a:cubicBezTo>
                    <a:pt x="677291" y="383286"/>
                    <a:pt x="400304" y="255524"/>
                    <a:pt x="400304" y="255524"/>
                  </a:cubicBezTo>
                  <a:cubicBezTo>
                    <a:pt x="400304" y="255524"/>
                    <a:pt x="582422" y="128778"/>
                    <a:pt x="514731" y="20955"/>
                  </a:cubicBezTo>
                  <a:cubicBezTo>
                    <a:pt x="505333" y="6223"/>
                    <a:pt x="489077" y="0"/>
                    <a:pt x="467741" y="0"/>
                  </a:cubicBezTo>
                  <a:close/>
                </a:path>
              </a:pathLst>
            </a:custGeom>
            <a:solidFill>
              <a:srgbClr val="FFF9F2"/>
            </a:solidFill>
          </p:spPr>
        </p:sp>
      </p:grpSp>
      <p:grpSp>
        <p:nvGrpSpPr>
          <p:cNvPr id="50" name="Group 50"/>
          <p:cNvGrpSpPr/>
          <p:nvPr/>
        </p:nvGrpSpPr>
        <p:grpSpPr>
          <a:xfrm>
            <a:off x="16760372" y="8643756"/>
            <a:ext cx="479766" cy="446687"/>
            <a:chOff x="0" y="0"/>
            <a:chExt cx="639687" cy="595583"/>
          </a:xfrm>
        </p:grpSpPr>
        <p:sp>
          <p:nvSpPr>
            <p:cNvPr id="51" name="Freeform 51"/>
            <p:cNvSpPr/>
            <p:nvPr/>
          </p:nvSpPr>
          <p:spPr>
            <a:xfrm>
              <a:off x="127" y="0"/>
              <a:ext cx="639445" cy="595630"/>
            </a:xfrm>
            <a:custGeom>
              <a:avLst/>
              <a:gdLst/>
              <a:ahLst/>
              <a:cxnLst/>
              <a:rect l="l" t="t" r="r" b="b"/>
              <a:pathLst>
                <a:path w="639445" h="595630">
                  <a:moveTo>
                    <a:pt x="394716" y="0"/>
                  </a:moveTo>
                  <a:cubicBezTo>
                    <a:pt x="310515" y="0"/>
                    <a:pt x="324739" y="240792"/>
                    <a:pt x="324739" y="240792"/>
                  </a:cubicBezTo>
                  <a:cubicBezTo>
                    <a:pt x="324739" y="240792"/>
                    <a:pt x="242570" y="198628"/>
                    <a:pt x="167513" y="198628"/>
                  </a:cubicBezTo>
                  <a:cubicBezTo>
                    <a:pt x="126111" y="198628"/>
                    <a:pt x="86995" y="211455"/>
                    <a:pt x="64643" y="250698"/>
                  </a:cubicBezTo>
                  <a:cubicBezTo>
                    <a:pt x="0" y="361950"/>
                    <a:pt x="512699" y="595630"/>
                    <a:pt x="512699" y="595630"/>
                  </a:cubicBezTo>
                  <a:lnTo>
                    <a:pt x="639445" y="486664"/>
                  </a:lnTo>
                  <a:cubicBezTo>
                    <a:pt x="639445" y="486664"/>
                    <a:pt x="553847" y="86360"/>
                    <a:pt x="430530" y="11938"/>
                  </a:cubicBezTo>
                  <a:cubicBezTo>
                    <a:pt x="416941" y="3810"/>
                    <a:pt x="405130" y="127"/>
                    <a:pt x="394716" y="127"/>
                  </a:cubicBezTo>
                  <a:close/>
                </a:path>
              </a:pathLst>
            </a:custGeom>
            <a:solidFill>
              <a:srgbClr val="FFF9F2"/>
            </a:solidFill>
          </p:spPr>
        </p:sp>
      </p:grpSp>
      <p:grpSp>
        <p:nvGrpSpPr>
          <p:cNvPr id="52" name="Group 52"/>
          <p:cNvGrpSpPr/>
          <p:nvPr/>
        </p:nvGrpSpPr>
        <p:grpSpPr>
          <a:xfrm>
            <a:off x="16855055" y="9033759"/>
            <a:ext cx="385083" cy="466463"/>
            <a:chOff x="0" y="0"/>
            <a:chExt cx="513445" cy="621951"/>
          </a:xfrm>
        </p:grpSpPr>
        <p:sp>
          <p:nvSpPr>
            <p:cNvPr id="53" name="Freeform 53"/>
            <p:cNvSpPr/>
            <p:nvPr/>
          </p:nvSpPr>
          <p:spPr>
            <a:xfrm>
              <a:off x="0" y="0"/>
              <a:ext cx="513334" cy="621792"/>
            </a:xfrm>
            <a:custGeom>
              <a:avLst/>
              <a:gdLst/>
              <a:ahLst/>
              <a:cxnLst/>
              <a:rect l="l" t="t" r="r" b="b"/>
              <a:pathLst>
                <a:path w="513334" h="621792">
                  <a:moveTo>
                    <a:pt x="363093" y="0"/>
                  </a:moveTo>
                  <a:cubicBezTo>
                    <a:pt x="363093" y="0"/>
                    <a:pt x="27305" y="234569"/>
                    <a:pt x="7366" y="376809"/>
                  </a:cubicBezTo>
                  <a:cubicBezTo>
                    <a:pt x="0" y="426212"/>
                    <a:pt x="27940" y="442214"/>
                    <a:pt x="67564" y="442214"/>
                  </a:cubicBezTo>
                  <a:cubicBezTo>
                    <a:pt x="142621" y="442214"/>
                    <a:pt x="259842" y="384683"/>
                    <a:pt x="259842" y="384683"/>
                  </a:cubicBezTo>
                  <a:cubicBezTo>
                    <a:pt x="259842" y="384683"/>
                    <a:pt x="242951" y="606171"/>
                    <a:pt x="369824" y="621665"/>
                  </a:cubicBezTo>
                  <a:cubicBezTo>
                    <a:pt x="371475" y="621792"/>
                    <a:pt x="373126" y="621792"/>
                    <a:pt x="374904" y="621792"/>
                  </a:cubicBezTo>
                  <a:cubicBezTo>
                    <a:pt x="496951" y="621792"/>
                    <a:pt x="513334" y="73406"/>
                    <a:pt x="513334" y="73406"/>
                  </a:cubicBezTo>
                  <a:lnTo>
                    <a:pt x="363093" y="0"/>
                  </a:lnTo>
                  <a:close/>
                </a:path>
              </a:pathLst>
            </a:custGeom>
            <a:solidFill>
              <a:srgbClr val="FFF9F2"/>
            </a:solidFill>
          </p:spPr>
        </p:sp>
      </p:grpSp>
      <p:grpSp>
        <p:nvGrpSpPr>
          <p:cNvPr id="54" name="Group 54"/>
          <p:cNvGrpSpPr/>
          <p:nvPr/>
        </p:nvGrpSpPr>
        <p:grpSpPr>
          <a:xfrm>
            <a:off x="17068994" y="8905994"/>
            <a:ext cx="254565" cy="254565"/>
            <a:chOff x="0" y="0"/>
            <a:chExt cx="339419" cy="339420"/>
          </a:xfrm>
        </p:grpSpPr>
        <p:sp>
          <p:nvSpPr>
            <p:cNvPr id="55" name="Freeform 55"/>
            <p:cNvSpPr/>
            <p:nvPr/>
          </p:nvSpPr>
          <p:spPr>
            <a:xfrm>
              <a:off x="127" y="127"/>
              <a:ext cx="339217" cy="339090"/>
            </a:xfrm>
            <a:custGeom>
              <a:avLst/>
              <a:gdLst/>
              <a:ahLst/>
              <a:cxnLst/>
              <a:rect l="l" t="t" r="r" b="b"/>
              <a:pathLst>
                <a:path w="339217" h="339090">
                  <a:moveTo>
                    <a:pt x="168910" y="0"/>
                  </a:moveTo>
                  <a:cubicBezTo>
                    <a:pt x="75565" y="0"/>
                    <a:pt x="0" y="76835"/>
                    <a:pt x="0" y="170180"/>
                  </a:cubicBezTo>
                  <a:cubicBezTo>
                    <a:pt x="0" y="263652"/>
                    <a:pt x="75565" y="339090"/>
                    <a:pt x="168910" y="339090"/>
                  </a:cubicBezTo>
                  <a:cubicBezTo>
                    <a:pt x="262382" y="339090"/>
                    <a:pt x="339217" y="263652"/>
                    <a:pt x="339217" y="170180"/>
                  </a:cubicBezTo>
                  <a:cubicBezTo>
                    <a:pt x="339217" y="76835"/>
                    <a:pt x="262382" y="0"/>
                    <a:pt x="168910" y="0"/>
                  </a:cubicBezTo>
                  <a:close/>
                </a:path>
              </a:pathLst>
            </a:custGeom>
            <a:solidFill>
              <a:srgbClr val="FFB300"/>
            </a:solidFill>
          </p:spPr>
        </p:sp>
      </p:grpSp>
      <p:sp>
        <p:nvSpPr>
          <p:cNvPr id="56" name="TextBox 56"/>
          <p:cNvSpPr txBox="1"/>
          <p:nvPr/>
        </p:nvSpPr>
        <p:spPr>
          <a:xfrm>
            <a:off x="1531425" y="394912"/>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ADHD/GPPH</a:t>
            </a:r>
          </a:p>
        </p:txBody>
      </p:sp>
      <p:grpSp>
        <p:nvGrpSpPr>
          <p:cNvPr id="57" name="Group 57"/>
          <p:cNvGrpSpPr/>
          <p:nvPr/>
        </p:nvGrpSpPr>
        <p:grpSpPr>
          <a:xfrm>
            <a:off x="14746216" y="2857856"/>
            <a:ext cx="3938260" cy="1200462"/>
            <a:chOff x="0" y="0"/>
            <a:chExt cx="5251013" cy="1600616"/>
          </a:xfrm>
        </p:grpSpPr>
        <p:sp>
          <p:nvSpPr>
            <p:cNvPr id="58" name="Freeform 58"/>
            <p:cNvSpPr/>
            <p:nvPr/>
          </p:nvSpPr>
          <p:spPr>
            <a:xfrm>
              <a:off x="127" y="0"/>
              <a:ext cx="5250942" cy="1600581"/>
            </a:xfrm>
            <a:custGeom>
              <a:avLst/>
              <a:gdLst/>
              <a:ahLst/>
              <a:cxnLst/>
              <a:rect l="l" t="t" r="r" b="b"/>
              <a:pathLst>
                <a:path w="5250942" h="1600581">
                  <a:moveTo>
                    <a:pt x="1854962" y="0"/>
                  </a:moveTo>
                  <a:cubicBezTo>
                    <a:pt x="2310003" y="0"/>
                    <a:pt x="2750058" y="341122"/>
                    <a:pt x="2848610" y="787019"/>
                  </a:cubicBezTo>
                  <a:cubicBezTo>
                    <a:pt x="3004058" y="647446"/>
                    <a:pt x="3213227" y="570611"/>
                    <a:pt x="3422015" y="570611"/>
                  </a:cubicBezTo>
                  <a:cubicBezTo>
                    <a:pt x="3494405" y="570611"/>
                    <a:pt x="3566795" y="579882"/>
                    <a:pt x="3636899" y="598932"/>
                  </a:cubicBezTo>
                  <a:cubicBezTo>
                    <a:pt x="3907536" y="673989"/>
                    <a:pt x="4134739" y="893826"/>
                    <a:pt x="4218813" y="1161161"/>
                  </a:cubicBezTo>
                  <a:cubicBezTo>
                    <a:pt x="4297934" y="1115568"/>
                    <a:pt x="4388231" y="1094994"/>
                    <a:pt x="4482465" y="1094994"/>
                  </a:cubicBezTo>
                  <a:cubicBezTo>
                    <a:pt x="4792599" y="1094994"/>
                    <a:pt x="5142103" y="1318768"/>
                    <a:pt x="5250942" y="1600581"/>
                  </a:cubicBezTo>
                  <a:lnTo>
                    <a:pt x="27051" y="1600581"/>
                  </a:lnTo>
                  <a:cubicBezTo>
                    <a:pt x="27051" y="1600581"/>
                    <a:pt x="0" y="1583944"/>
                    <a:pt x="27051" y="1529842"/>
                  </a:cubicBezTo>
                  <a:cubicBezTo>
                    <a:pt x="186182" y="1220216"/>
                    <a:pt x="513080" y="996061"/>
                    <a:pt x="861695" y="991743"/>
                  </a:cubicBezTo>
                  <a:cubicBezTo>
                    <a:pt x="867791" y="504317"/>
                    <a:pt x="1278255" y="54483"/>
                    <a:pt x="1764157" y="4826"/>
                  </a:cubicBezTo>
                  <a:cubicBezTo>
                    <a:pt x="1794383" y="1524"/>
                    <a:pt x="1824609" y="0"/>
                    <a:pt x="1854962" y="0"/>
                  </a:cubicBezTo>
                  <a:close/>
                </a:path>
              </a:pathLst>
            </a:custGeom>
            <a:solidFill>
              <a:srgbClr val="FFF6E8"/>
            </a:solidFill>
          </p:spPr>
        </p:sp>
      </p:grpSp>
      <p:grpSp>
        <p:nvGrpSpPr>
          <p:cNvPr id="59" name="Group 59"/>
          <p:cNvGrpSpPr/>
          <p:nvPr/>
        </p:nvGrpSpPr>
        <p:grpSpPr>
          <a:xfrm>
            <a:off x="-1045634" y="890056"/>
            <a:ext cx="3938260" cy="1200462"/>
            <a:chOff x="0" y="0"/>
            <a:chExt cx="5251013" cy="1600616"/>
          </a:xfrm>
        </p:grpSpPr>
        <p:sp>
          <p:nvSpPr>
            <p:cNvPr id="60" name="Freeform 60"/>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61" name="Group 61"/>
          <p:cNvGrpSpPr/>
          <p:nvPr/>
        </p:nvGrpSpPr>
        <p:grpSpPr>
          <a:xfrm>
            <a:off x="6501934" y="6453002"/>
            <a:ext cx="2869854" cy="874790"/>
            <a:chOff x="0" y="0"/>
            <a:chExt cx="3826472" cy="1166387"/>
          </a:xfrm>
        </p:grpSpPr>
        <p:sp>
          <p:nvSpPr>
            <p:cNvPr id="62" name="Freeform 62"/>
            <p:cNvSpPr/>
            <p:nvPr/>
          </p:nvSpPr>
          <p:spPr>
            <a:xfrm>
              <a:off x="127" y="0"/>
              <a:ext cx="3826256" cy="1166241"/>
            </a:xfrm>
            <a:custGeom>
              <a:avLst/>
              <a:gdLst/>
              <a:ahLst/>
              <a:cxnLst/>
              <a:rect l="l" t="t" r="r" b="b"/>
              <a:pathLst>
                <a:path w="3826256" h="1166241">
                  <a:moveTo>
                    <a:pt x="1351661" y="0"/>
                  </a:moveTo>
                  <a:cubicBezTo>
                    <a:pt x="1683258" y="0"/>
                    <a:pt x="2003933" y="248539"/>
                    <a:pt x="2075688" y="573532"/>
                  </a:cubicBezTo>
                  <a:cubicBezTo>
                    <a:pt x="2188972" y="471805"/>
                    <a:pt x="2341372" y="415798"/>
                    <a:pt x="2493518" y="415798"/>
                  </a:cubicBezTo>
                  <a:cubicBezTo>
                    <a:pt x="2546223" y="415798"/>
                    <a:pt x="2599055" y="422529"/>
                    <a:pt x="2650109" y="436372"/>
                  </a:cubicBezTo>
                  <a:cubicBezTo>
                    <a:pt x="2847340" y="490982"/>
                    <a:pt x="3012821" y="651256"/>
                    <a:pt x="3074162" y="846074"/>
                  </a:cubicBezTo>
                  <a:cubicBezTo>
                    <a:pt x="3131820" y="812800"/>
                    <a:pt x="3197606" y="797814"/>
                    <a:pt x="3266313" y="797814"/>
                  </a:cubicBezTo>
                  <a:cubicBezTo>
                    <a:pt x="3492373" y="797814"/>
                    <a:pt x="3747008" y="960882"/>
                    <a:pt x="3826256" y="1166241"/>
                  </a:cubicBezTo>
                  <a:lnTo>
                    <a:pt x="19685" y="1166241"/>
                  </a:lnTo>
                  <a:cubicBezTo>
                    <a:pt x="19685" y="1166241"/>
                    <a:pt x="0" y="1154049"/>
                    <a:pt x="19685" y="1114679"/>
                  </a:cubicBezTo>
                  <a:cubicBezTo>
                    <a:pt x="135636" y="889127"/>
                    <a:pt x="373761" y="725805"/>
                    <a:pt x="627888" y="722630"/>
                  </a:cubicBezTo>
                  <a:cubicBezTo>
                    <a:pt x="632333" y="367538"/>
                    <a:pt x="931418" y="39751"/>
                    <a:pt x="1285494" y="3429"/>
                  </a:cubicBezTo>
                  <a:cubicBezTo>
                    <a:pt x="1307592" y="1143"/>
                    <a:pt x="1329563" y="0"/>
                    <a:pt x="1351661" y="0"/>
                  </a:cubicBezTo>
                  <a:close/>
                </a:path>
              </a:pathLst>
            </a:custGeom>
            <a:solidFill>
              <a:srgbClr val="FFF6E8"/>
            </a:solidFill>
          </p:spPr>
        </p:sp>
      </p:grpSp>
      <p:pic>
        <p:nvPicPr>
          <p:cNvPr id="63" name="Picture 63">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45393" y="8776556"/>
            <a:ext cx="1282652" cy="1282652"/>
          </a:xfrm>
          <a:prstGeom prst="rect">
            <a:avLst/>
          </a:prstGeom>
        </p:spPr>
      </p:pic>
      <p:pic>
        <p:nvPicPr>
          <p:cNvPr id="64" name="Picture 64">
            <a:hlinkClick r:id="rId7"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07489" y="8790639"/>
            <a:ext cx="1282652" cy="1282652"/>
          </a:xfrm>
          <a:prstGeom prst="rect">
            <a:avLst/>
          </a:prstGeom>
        </p:spPr>
      </p:pic>
      <p:pic>
        <p:nvPicPr>
          <p:cNvPr id="65" name="Picture 65">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689447" y="241397"/>
            <a:ext cx="1259849" cy="1259849"/>
          </a:xfrm>
          <a:prstGeom prst="rect">
            <a:avLst/>
          </a:prstGeom>
        </p:spPr>
      </p:pic>
      <p:grpSp>
        <p:nvGrpSpPr>
          <p:cNvPr id="66" name="Group 66"/>
          <p:cNvGrpSpPr/>
          <p:nvPr/>
        </p:nvGrpSpPr>
        <p:grpSpPr>
          <a:xfrm>
            <a:off x="522101" y="1815935"/>
            <a:ext cx="12537413" cy="6776407"/>
            <a:chOff x="0" y="0"/>
            <a:chExt cx="3302035" cy="1784733"/>
          </a:xfrm>
        </p:grpSpPr>
        <p:sp>
          <p:nvSpPr>
            <p:cNvPr id="67" name="Freeform 67"/>
            <p:cNvSpPr/>
            <p:nvPr/>
          </p:nvSpPr>
          <p:spPr>
            <a:xfrm>
              <a:off x="0" y="0"/>
              <a:ext cx="3302035" cy="1784733"/>
            </a:xfrm>
            <a:custGeom>
              <a:avLst/>
              <a:gdLst/>
              <a:ahLst/>
              <a:cxnLst/>
              <a:rect l="l" t="t" r="r" b="b"/>
              <a:pathLst>
                <a:path w="3302035" h="1784733">
                  <a:moveTo>
                    <a:pt x="31493" y="0"/>
                  </a:moveTo>
                  <a:lnTo>
                    <a:pt x="3270542" y="0"/>
                  </a:lnTo>
                  <a:cubicBezTo>
                    <a:pt x="3278894" y="0"/>
                    <a:pt x="3286905" y="3318"/>
                    <a:pt x="3292811" y="9224"/>
                  </a:cubicBezTo>
                  <a:cubicBezTo>
                    <a:pt x="3298717" y="15130"/>
                    <a:pt x="3302035" y="23140"/>
                    <a:pt x="3302035" y="31493"/>
                  </a:cubicBezTo>
                  <a:lnTo>
                    <a:pt x="3302035" y="1753240"/>
                  </a:lnTo>
                  <a:cubicBezTo>
                    <a:pt x="3302035" y="1761592"/>
                    <a:pt x="3298717" y="1769603"/>
                    <a:pt x="3292811" y="1775509"/>
                  </a:cubicBezTo>
                  <a:cubicBezTo>
                    <a:pt x="3286905" y="1781415"/>
                    <a:pt x="3278894" y="1784733"/>
                    <a:pt x="3270542" y="1784733"/>
                  </a:cubicBezTo>
                  <a:lnTo>
                    <a:pt x="31493" y="1784733"/>
                  </a:lnTo>
                  <a:cubicBezTo>
                    <a:pt x="23140" y="1784733"/>
                    <a:pt x="15130" y="1781415"/>
                    <a:pt x="9224" y="1775509"/>
                  </a:cubicBezTo>
                  <a:cubicBezTo>
                    <a:pt x="3318" y="1769603"/>
                    <a:pt x="0" y="1761592"/>
                    <a:pt x="0" y="1753240"/>
                  </a:cubicBezTo>
                  <a:lnTo>
                    <a:pt x="0" y="31493"/>
                  </a:lnTo>
                  <a:cubicBezTo>
                    <a:pt x="0" y="23140"/>
                    <a:pt x="3318" y="15130"/>
                    <a:pt x="9224" y="9224"/>
                  </a:cubicBezTo>
                  <a:cubicBezTo>
                    <a:pt x="15130" y="3318"/>
                    <a:pt x="23140" y="0"/>
                    <a:pt x="31493" y="0"/>
                  </a:cubicBezTo>
                  <a:close/>
                </a:path>
              </a:pathLst>
            </a:custGeom>
            <a:solidFill>
              <a:srgbClr val="275F8E"/>
            </a:solidFill>
          </p:spPr>
        </p:sp>
        <p:sp>
          <p:nvSpPr>
            <p:cNvPr id="68" name="TextBox 6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rot="-5400000">
            <a:off x="11740493" y="1743107"/>
            <a:ext cx="4870200" cy="6868974"/>
            <a:chOff x="0" y="0"/>
            <a:chExt cx="6493600" cy="9158632"/>
          </a:xfrm>
        </p:grpSpPr>
        <p:sp>
          <p:nvSpPr>
            <p:cNvPr id="70" name="Freeform 70"/>
            <p:cNvSpPr/>
            <p:nvPr/>
          </p:nvSpPr>
          <p:spPr>
            <a:xfrm>
              <a:off x="0" y="0"/>
              <a:ext cx="6493637" cy="9158612"/>
            </a:xfrm>
            <a:custGeom>
              <a:avLst/>
              <a:gdLst/>
              <a:ahLst/>
              <a:cxnLst/>
              <a:rect l="l" t="t" r="r" b="b"/>
              <a:pathLst>
                <a:path w="6493637" h="9158612">
                  <a:moveTo>
                    <a:pt x="0" y="367526"/>
                  </a:moveTo>
                  <a:cubicBezTo>
                    <a:pt x="0" y="164519"/>
                    <a:pt x="193802" y="0"/>
                    <a:pt x="432943" y="0"/>
                  </a:cubicBezTo>
                  <a:lnTo>
                    <a:pt x="6060694" y="0"/>
                  </a:lnTo>
                  <a:cubicBezTo>
                    <a:pt x="6299835" y="0"/>
                    <a:pt x="6493637" y="164519"/>
                    <a:pt x="6493637" y="367526"/>
                  </a:cubicBezTo>
                  <a:lnTo>
                    <a:pt x="6493637" y="8791086"/>
                  </a:lnTo>
                  <a:cubicBezTo>
                    <a:pt x="6493637" y="8994094"/>
                    <a:pt x="6299835" y="9158612"/>
                    <a:pt x="6060694" y="9158612"/>
                  </a:cubicBezTo>
                  <a:lnTo>
                    <a:pt x="432943" y="9158612"/>
                  </a:lnTo>
                  <a:cubicBezTo>
                    <a:pt x="193802" y="9158612"/>
                    <a:pt x="0" y="8994094"/>
                    <a:pt x="0" y="8791086"/>
                  </a:cubicBezTo>
                  <a:close/>
                </a:path>
              </a:pathLst>
            </a:custGeom>
            <a:solidFill>
              <a:srgbClr val="FFB300"/>
            </a:solidFill>
          </p:spPr>
        </p:sp>
      </p:grpSp>
      <p:pic>
        <p:nvPicPr>
          <p:cNvPr id="71" name="Picture 71"/>
          <p:cNvPicPr>
            <a:picLocks noChangeAspect="1"/>
          </p:cNvPicPr>
          <p:nvPr/>
        </p:nvPicPr>
        <p:blipFill>
          <a:blip r:embed="rId11"/>
          <a:srcRect/>
          <a:stretch>
            <a:fillRect/>
          </a:stretch>
        </p:blipFill>
        <p:spPr>
          <a:xfrm>
            <a:off x="11246904" y="3191041"/>
            <a:ext cx="5857377" cy="3904918"/>
          </a:xfrm>
          <a:prstGeom prst="rect">
            <a:avLst/>
          </a:prstGeom>
        </p:spPr>
      </p:pic>
      <p:sp>
        <p:nvSpPr>
          <p:cNvPr id="72" name="TextBox 72"/>
          <p:cNvSpPr txBox="1"/>
          <p:nvPr/>
        </p:nvSpPr>
        <p:spPr>
          <a:xfrm>
            <a:off x="1014671" y="2798384"/>
            <a:ext cx="9335085" cy="4940300"/>
          </a:xfrm>
          <a:prstGeom prst="rect">
            <a:avLst/>
          </a:prstGeom>
        </p:spPr>
        <p:txBody>
          <a:bodyPr lIns="0" tIns="0" rIns="0" bIns="0" rtlCol="0" anchor="t">
            <a:spAutoFit/>
          </a:bodyPr>
          <a:lstStyle/>
          <a:p>
            <a:pPr algn="just">
              <a:lnSpc>
                <a:spcPts val="4899"/>
              </a:lnSpc>
            </a:pPr>
            <a:r>
              <a:rPr lang="en-US" sz="3499">
                <a:solidFill>
                  <a:srgbClr val="F9FCED"/>
                </a:solidFill>
                <a:latin typeface="Public Sans"/>
              </a:rPr>
              <a:t>ADHD/GPPH adalah sebuah gangguan yang muncul pada anak dan dapat berlanjut hingga dewasa dengan gejala meliputi gangguan pemusatan perhatian dan kesulitan untuk fokus, kesulitan mengontrol perilaku, dan hiperaktif (overaktif). Gejala tersebut harus tampak sebelum usia 7 tahun dan bertahan minimal selama 6 bulan. </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1611398" y="3311556"/>
            <a:ext cx="4436630" cy="1352412"/>
            <a:chOff x="0" y="0"/>
            <a:chExt cx="5915507" cy="1803216"/>
          </a:xfrm>
        </p:grpSpPr>
        <p:sp>
          <p:nvSpPr>
            <p:cNvPr id="3" name="Freeform 3"/>
            <p:cNvSpPr/>
            <p:nvPr/>
          </p:nvSpPr>
          <p:spPr>
            <a:xfrm>
              <a:off x="0" y="0"/>
              <a:ext cx="5915279" cy="1803146"/>
            </a:xfrm>
            <a:custGeom>
              <a:avLst/>
              <a:gdLst/>
              <a:ahLst/>
              <a:cxnLst/>
              <a:rect l="l" t="t" r="r" b="b"/>
              <a:pathLst>
                <a:path w="5915279" h="1803146">
                  <a:moveTo>
                    <a:pt x="3825748" y="0"/>
                  </a:moveTo>
                  <a:cubicBezTo>
                    <a:pt x="3313176" y="0"/>
                    <a:pt x="2817368" y="384302"/>
                    <a:pt x="2706370" y="886587"/>
                  </a:cubicBezTo>
                  <a:cubicBezTo>
                    <a:pt x="2531237" y="729234"/>
                    <a:pt x="2295525" y="642874"/>
                    <a:pt x="2060321" y="642874"/>
                  </a:cubicBezTo>
                  <a:cubicBezTo>
                    <a:pt x="1978787" y="642874"/>
                    <a:pt x="1897126" y="653288"/>
                    <a:pt x="1818259" y="674751"/>
                  </a:cubicBezTo>
                  <a:cubicBezTo>
                    <a:pt x="1513332" y="759333"/>
                    <a:pt x="1257427" y="1006983"/>
                    <a:pt x="1162685" y="1308100"/>
                  </a:cubicBezTo>
                  <a:cubicBezTo>
                    <a:pt x="1073531" y="1256665"/>
                    <a:pt x="971804" y="1233551"/>
                    <a:pt x="865632" y="1233551"/>
                  </a:cubicBezTo>
                  <a:cubicBezTo>
                    <a:pt x="516255" y="1233551"/>
                    <a:pt x="122428" y="1485646"/>
                    <a:pt x="0" y="1803146"/>
                  </a:cubicBezTo>
                  <a:lnTo>
                    <a:pt x="5884799" y="1803146"/>
                  </a:lnTo>
                  <a:cubicBezTo>
                    <a:pt x="5884799" y="1803146"/>
                    <a:pt x="5915279" y="1784350"/>
                    <a:pt x="5884799" y="1723517"/>
                  </a:cubicBezTo>
                  <a:cubicBezTo>
                    <a:pt x="5705602" y="1374521"/>
                    <a:pt x="5337429" y="1122045"/>
                    <a:pt x="4944618" y="1117219"/>
                  </a:cubicBezTo>
                  <a:cubicBezTo>
                    <a:pt x="4937760" y="568071"/>
                    <a:pt x="4475353" y="61341"/>
                    <a:pt x="3927983" y="5334"/>
                  </a:cubicBezTo>
                  <a:cubicBezTo>
                    <a:pt x="3893947" y="1651"/>
                    <a:pt x="3859784" y="0"/>
                    <a:pt x="3825748" y="0"/>
                  </a:cubicBezTo>
                  <a:close/>
                </a:path>
              </a:pathLst>
            </a:custGeom>
            <a:solidFill>
              <a:srgbClr val="FFF6E8"/>
            </a:solidFill>
          </p:spPr>
        </p:sp>
      </p:grpSp>
      <p:grpSp>
        <p:nvGrpSpPr>
          <p:cNvPr id="4" name="Group 4"/>
          <p:cNvGrpSpPr/>
          <p:nvPr/>
        </p:nvGrpSpPr>
        <p:grpSpPr>
          <a:xfrm>
            <a:off x="-254274" y="8079334"/>
            <a:ext cx="6837200" cy="2630006"/>
            <a:chOff x="0" y="0"/>
            <a:chExt cx="9116267" cy="3506675"/>
          </a:xfrm>
        </p:grpSpPr>
        <p:sp>
          <p:nvSpPr>
            <p:cNvPr id="5" name="Freeform 5"/>
            <p:cNvSpPr/>
            <p:nvPr/>
          </p:nvSpPr>
          <p:spPr>
            <a:xfrm>
              <a:off x="0" y="127"/>
              <a:ext cx="9116060" cy="3506597"/>
            </a:xfrm>
            <a:custGeom>
              <a:avLst/>
              <a:gdLst/>
              <a:ahLst/>
              <a:cxnLst/>
              <a:rect l="l" t="t" r="r" b="b"/>
              <a:pathLst>
                <a:path w="9116060" h="3506597">
                  <a:moveTo>
                    <a:pt x="1514602" y="0"/>
                  </a:moveTo>
                  <a:cubicBezTo>
                    <a:pt x="1443863" y="0"/>
                    <a:pt x="1395984" y="161671"/>
                    <a:pt x="1384046" y="207645"/>
                  </a:cubicBezTo>
                  <a:cubicBezTo>
                    <a:pt x="1382268" y="207645"/>
                    <a:pt x="1380744" y="206375"/>
                    <a:pt x="1379347" y="206375"/>
                  </a:cubicBezTo>
                  <a:cubicBezTo>
                    <a:pt x="1369568" y="160147"/>
                    <a:pt x="1332357" y="2413"/>
                    <a:pt x="1275080" y="2413"/>
                  </a:cubicBezTo>
                  <a:cubicBezTo>
                    <a:pt x="1271016" y="2413"/>
                    <a:pt x="1266444" y="3302"/>
                    <a:pt x="1261872" y="5207"/>
                  </a:cubicBezTo>
                  <a:cubicBezTo>
                    <a:pt x="1206373" y="29337"/>
                    <a:pt x="1243965" y="136525"/>
                    <a:pt x="1269619" y="193675"/>
                  </a:cubicBezTo>
                  <a:cubicBezTo>
                    <a:pt x="864870" y="148971"/>
                    <a:pt x="442214" y="112268"/>
                    <a:pt x="0" y="85344"/>
                  </a:cubicBezTo>
                  <a:lnTo>
                    <a:pt x="15113" y="3506597"/>
                  </a:lnTo>
                  <a:lnTo>
                    <a:pt x="9116060" y="3506597"/>
                  </a:lnTo>
                  <a:cubicBezTo>
                    <a:pt x="9116060" y="3506597"/>
                    <a:pt x="7819771" y="1627251"/>
                    <a:pt x="3784473" y="634619"/>
                  </a:cubicBezTo>
                  <a:cubicBezTo>
                    <a:pt x="3827907" y="575818"/>
                    <a:pt x="3882009" y="489458"/>
                    <a:pt x="3837051" y="481711"/>
                  </a:cubicBezTo>
                  <a:cubicBezTo>
                    <a:pt x="3834257" y="481203"/>
                    <a:pt x="3831590" y="480949"/>
                    <a:pt x="3828796" y="480949"/>
                  </a:cubicBezTo>
                  <a:cubicBezTo>
                    <a:pt x="3779774" y="480949"/>
                    <a:pt x="3722624" y="564388"/>
                    <a:pt x="3694303" y="613029"/>
                  </a:cubicBezTo>
                  <a:cubicBezTo>
                    <a:pt x="3688207" y="611759"/>
                    <a:pt x="3681984" y="610489"/>
                    <a:pt x="3676142" y="609219"/>
                  </a:cubicBezTo>
                  <a:cubicBezTo>
                    <a:pt x="3677666" y="549402"/>
                    <a:pt x="3673348" y="444246"/>
                    <a:pt x="3626866" y="444246"/>
                  </a:cubicBezTo>
                  <a:cubicBezTo>
                    <a:pt x="3624707" y="444246"/>
                    <a:pt x="3622548" y="444373"/>
                    <a:pt x="3620389" y="444754"/>
                  </a:cubicBezTo>
                  <a:cubicBezTo>
                    <a:pt x="3575177" y="454787"/>
                    <a:pt x="3575177" y="531368"/>
                    <a:pt x="3582797" y="586232"/>
                  </a:cubicBezTo>
                  <a:cubicBezTo>
                    <a:pt x="2949702" y="438277"/>
                    <a:pt x="2253234" y="313563"/>
                    <a:pt x="1484757" y="219329"/>
                  </a:cubicBezTo>
                  <a:cubicBezTo>
                    <a:pt x="1516126" y="151765"/>
                    <a:pt x="1577975" y="127"/>
                    <a:pt x="1514602" y="127"/>
                  </a:cubicBezTo>
                  <a:close/>
                </a:path>
              </a:pathLst>
            </a:custGeom>
            <a:solidFill>
              <a:srgbClr val="40A378"/>
            </a:solidFill>
          </p:spPr>
        </p:sp>
      </p:grpSp>
      <p:grpSp>
        <p:nvGrpSpPr>
          <p:cNvPr id="6" name="Group 6"/>
          <p:cNvGrpSpPr/>
          <p:nvPr/>
        </p:nvGrpSpPr>
        <p:grpSpPr>
          <a:xfrm>
            <a:off x="-182100" y="8881040"/>
            <a:ext cx="18643002" cy="1557366"/>
            <a:chOff x="0" y="0"/>
            <a:chExt cx="24857336" cy="2076488"/>
          </a:xfrm>
        </p:grpSpPr>
        <p:sp>
          <p:nvSpPr>
            <p:cNvPr id="7" name="Freeform 7"/>
            <p:cNvSpPr/>
            <p:nvPr/>
          </p:nvSpPr>
          <p:spPr>
            <a:xfrm>
              <a:off x="0" y="0"/>
              <a:ext cx="24857329" cy="2076577"/>
            </a:xfrm>
            <a:custGeom>
              <a:avLst/>
              <a:gdLst/>
              <a:ahLst/>
              <a:cxnLst/>
              <a:rect l="l" t="t" r="r" b="b"/>
              <a:pathLst>
                <a:path w="24857329" h="2076577">
                  <a:moveTo>
                    <a:pt x="12401804" y="0"/>
                  </a:moveTo>
                  <a:cubicBezTo>
                    <a:pt x="8726424" y="0"/>
                    <a:pt x="4478909" y="25400"/>
                    <a:pt x="6223" y="101346"/>
                  </a:cubicBezTo>
                  <a:cubicBezTo>
                    <a:pt x="0" y="102235"/>
                    <a:pt x="38481" y="1050925"/>
                    <a:pt x="39751" y="1298194"/>
                  </a:cubicBezTo>
                  <a:cubicBezTo>
                    <a:pt x="43053" y="1714881"/>
                    <a:pt x="49022" y="2076577"/>
                    <a:pt x="49022" y="2076577"/>
                  </a:cubicBezTo>
                  <a:lnTo>
                    <a:pt x="24857329" y="2076577"/>
                  </a:lnTo>
                  <a:lnTo>
                    <a:pt x="24815546" y="101346"/>
                  </a:lnTo>
                  <a:cubicBezTo>
                    <a:pt x="24815546" y="101346"/>
                    <a:pt x="19752690" y="0"/>
                    <a:pt x="12401803" y="0"/>
                  </a:cubicBezTo>
                  <a:close/>
                </a:path>
              </a:pathLst>
            </a:custGeom>
            <a:solidFill>
              <a:srgbClr val="168E5E"/>
            </a:solidFill>
          </p:spPr>
        </p:sp>
      </p:grpSp>
      <p:grpSp>
        <p:nvGrpSpPr>
          <p:cNvPr id="8" name="Group 8"/>
          <p:cNvGrpSpPr/>
          <p:nvPr/>
        </p:nvGrpSpPr>
        <p:grpSpPr>
          <a:xfrm>
            <a:off x="12275026" y="8079334"/>
            <a:ext cx="6837200" cy="2630006"/>
            <a:chOff x="0" y="0"/>
            <a:chExt cx="9116267" cy="3506675"/>
          </a:xfrm>
        </p:grpSpPr>
        <p:sp>
          <p:nvSpPr>
            <p:cNvPr id="9" name="Freeform 9"/>
            <p:cNvSpPr/>
            <p:nvPr/>
          </p:nvSpPr>
          <p:spPr>
            <a:xfrm>
              <a:off x="254" y="127"/>
              <a:ext cx="9116060" cy="3506597"/>
            </a:xfrm>
            <a:custGeom>
              <a:avLst/>
              <a:gdLst/>
              <a:ahLst/>
              <a:cxnLst/>
              <a:rect l="l" t="t" r="r" b="b"/>
              <a:pathLst>
                <a:path w="9116060" h="3506597">
                  <a:moveTo>
                    <a:pt x="7601458" y="0"/>
                  </a:moveTo>
                  <a:cubicBezTo>
                    <a:pt x="7672197" y="0"/>
                    <a:pt x="7720076" y="161671"/>
                    <a:pt x="7732014" y="207645"/>
                  </a:cubicBezTo>
                  <a:cubicBezTo>
                    <a:pt x="7733792" y="207645"/>
                    <a:pt x="7735316" y="206375"/>
                    <a:pt x="7736713" y="206375"/>
                  </a:cubicBezTo>
                  <a:cubicBezTo>
                    <a:pt x="7746492" y="160020"/>
                    <a:pt x="7783576" y="2413"/>
                    <a:pt x="7840853" y="2413"/>
                  </a:cubicBezTo>
                  <a:cubicBezTo>
                    <a:pt x="7844917" y="2413"/>
                    <a:pt x="7849489" y="3302"/>
                    <a:pt x="7854061" y="5207"/>
                  </a:cubicBezTo>
                  <a:cubicBezTo>
                    <a:pt x="7909560" y="29337"/>
                    <a:pt x="7871968" y="136525"/>
                    <a:pt x="7846314" y="193675"/>
                  </a:cubicBezTo>
                  <a:cubicBezTo>
                    <a:pt x="8251190" y="148971"/>
                    <a:pt x="8673719" y="112395"/>
                    <a:pt x="9116060" y="85471"/>
                  </a:cubicBezTo>
                  <a:lnTo>
                    <a:pt x="9100947" y="3506597"/>
                  </a:lnTo>
                  <a:lnTo>
                    <a:pt x="0" y="3506597"/>
                  </a:lnTo>
                  <a:cubicBezTo>
                    <a:pt x="0" y="3506597"/>
                    <a:pt x="1296289" y="1627251"/>
                    <a:pt x="5331587" y="634619"/>
                  </a:cubicBezTo>
                  <a:cubicBezTo>
                    <a:pt x="5288153" y="575818"/>
                    <a:pt x="5234051" y="489458"/>
                    <a:pt x="5279009" y="481711"/>
                  </a:cubicBezTo>
                  <a:cubicBezTo>
                    <a:pt x="5281803" y="481203"/>
                    <a:pt x="5284470" y="480949"/>
                    <a:pt x="5287264" y="480949"/>
                  </a:cubicBezTo>
                  <a:cubicBezTo>
                    <a:pt x="5336286" y="480949"/>
                    <a:pt x="5393436" y="564388"/>
                    <a:pt x="5421757" y="613029"/>
                  </a:cubicBezTo>
                  <a:cubicBezTo>
                    <a:pt x="5427853" y="611759"/>
                    <a:pt x="5434076" y="610489"/>
                    <a:pt x="5439918" y="609219"/>
                  </a:cubicBezTo>
                  <a:cubicBezTo>
                    <a:pt x="5438394" y="549402"/>
                    <a:pt x="5442712" y="444246"/>
                    <a:pt x="5489194" y="444246"/>
                  </a:cubicBezTo>
                  <a:cubicBezTo>
                    <a:pt x="5491353" y="444246"/>
                    <a:pt x="5493512" y="444373"/>
                    <a:pt x="5495671" y="444754"/>
                  </a:cubicBezTo>
                  <a:cubicBezTo>
                    <a:pt x="5540883" y="454787"/>
                    <a:pt x="5540883" y="531368"/>
                    <a:pt x="5533263" y="586232"/>
                  </a:cubicBezTo>
                  <a:cubicBezTo>
                    <a:pt x="6166358" y="438277"/>
                    <a:pt x="6862826" y="313563"/>
                    <a:pt x="7631303" y="219202"/>
                  </a:cubicBezTo>
                  <a:cubicBezTo>
                    <a:pt x="7599934" y="151638"/>
                    <a:pt x="7538085" y="0"/>
                    <a:pt x="7601458" y="0"/>
                  </a:cubicBezTo>
                  <a:close/>
                </a:path>
              </a:pathLst>
            </a:custGeom>
            <a:solidFill>
              <a:srgbClr val="0F6342"/>
            </a:solidFill>
          </p:spPr>
        </p:sp>
      </p:grpSp>
      <p:grpSp>
        <p:nvGrpSpPr>
          <p:cNvPr id="10" name="Group 10"/>
          <p:cNvGrpSpPr/>
          <p:nvPr/>
        </p:nvGrpSpPr>
        <p:grpSpPr>
          <a:xfrm>
            <a:off x="16079912" y="1544004"/>
            <a:ext cx="3986360" cy="1215160"/>
            <a:chOff x="0" y="0"/>
            <a:chExt cx="5315147" cy="1620213"/>
          </a:xfrm>
        </p:grpSpPr>
        <p:sp>
          <p:nvSpPr>
            <p:cNvPr id="11" name="Freeform 11"/>
            <p:cNvSpPr/>
            <p:nvPr/>
          </p:nvSpPr>
          <p:spPr>
            <a:xfrm>
              <a:off x="254" y="0"/>
              <a:ext cx="5314950" cy="1620266"/>
            </a:xfrm>
            <a:custGeom>
              <a:avLst/>
              <a:gdLst/>
              <a:ahLst/>
              <a:cxnLst/>
              <a:rect l="l" t="t" r="r" b="b"/>
              <a:pathLst>
                <a:path w="5314950" h="1620266">
                  <a:moveTo>
                    <a:pt x="1877441" y="0"/>
                  </a:moveTo>
                  <a:cubicBezTo>
                    <a:pt x="2337943" y="0"/>
                    <a:pt x="2783459" y="345313"/>
                    <a:pt x="2883281" y="796671"/>
                  </a:cubicBezTo>
                  <a:cubicBezTo>
                    <a:pt x="3040634" y="655320"/>
                    <a:pt x="3252343" y="577596"/>
                    <a:pt x="3463798" y="577596"/>
                  </a:cubicBezTo>
                  <a:cubicBezTo>
                    <a:pt x="3537077" y="577596"/>
                    <a:pt x="3610356" y="586994"/>
                    <a:pt x="3681222" y="606298"/>
                  </a:cubicBezTo>
                  <a:cubicBezTo>
                    <a:pt x="3955161" y="682244"/>
                    <a:pt x="4185158" y="904748"/>
                    <a:pt x="4270248" y="1175385"/>
                  </a:cubicBezTo>
                  <a:cubicBezTo>
                    <a:pt x="4350385" y="1129157"/>
                    <a:pt x="4441825" y="1108456"/>
                    <a:pt x="4537202" y="1108456"/>
                  </a:cubicBezTo>
                  <a:cubicBezTo>
                    <a:pt x="4851146" y="1108456"/>
                    <a:pt x="5204968" y="1334897"/>
                    <a:pt x="5314950" y="1620266"/>
                  </a:cubicBezTo>
                  <a:lnTo>
                    <a:pt x="27305" y="1620266"/>
                  </a:lnTo>
                  <a:cubicBezTo>
                    <a:pt x="27305" y="1620266"/>
                    <a:pt x="0" y="1603375"/>
                    <a:pt x="27305" y="1548765"/>
                  </a:cubicBezTo>
                  <a:cubicBezTo>
                    <a:pt x="188341" y="1235075"/>
                    <a:pt x="519176" y="1008253"/>
                    <a:pt x="872109" y="1003808"/>
                  </a:cubicBezTo>
                  <a:cubicBezTo>
                    <a:pt x="878205" y="510413"/>
                    <a:pt x="1293749" y="55118"/>
                    <a:pt x="1785620" y="4826"/>
                  </a:cubicBezTo>
                  <a:cubicBezTo>
                    <a:pt x="1816227" y="1524"/>
                    <a:pt x="1846834" y="0"/>
                    <a:pt x="1877568" y="0"/>
                  </a:cubicBezTo>
                  <a:close/>
                </a:path>
              </a:pathLst>
            </a:custGeom>
            <a:solidFill>
              <a:srgbClr val="FFF6E8"/>
            </a:solidFill>
          </p:spPr>
        </p:sp>
      </p:grpSp>
      <p:grpSp>
        <p:nvGrpSpPr>
          <p:cNvPr id="12" name="Group 12"/>
          <p:cNvGrpSpPr/>
          <p:nvPr/>
        </p:nvGrpSpPr>
        <p:grpSpPr>
          <a:xfrm>
            <a:off x="1281858" y="9620494"/>
            <a:ext cx="409826" cy="335740"/>
            <a:chOff x="0" y="0"/>
            <a:chExt cx="546435" cy="447653"/>
          </a:xfrm>
        </p:grpSpPr>
        <p:sp>
          <p:nvSpPr>
            <p:cNvPr id="13" name="Freeform 13"/>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14" name="Group 14"/>
          <p:cNvGrpSpPr/>
          <p:nvPr/>
        </p:nvGrpSpPr>
        <p:grpSpPr>
          <a:xfrm>
            <a:off x="1255920" y="9266754"/>
            <a:ext cx="349844" cy="350330"/>
            <a:chOff x="0" y="0"/>
            <a:chExt cx="466459" cy="467107"/>
          </a:xfrm>
        </p:grpSpPr>
        <p:sp>
          <p:nvSpPr>
            <p:cNvPr id="15" name="Freeform 15"/>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16" name="Group 16"/>
          <p:cNvGrpSpPr/>
          <p:nvPr/>
        </p:nvGrpSpPr>
        <p:grpSpPr>
          <a:xfrm>
            <a:off x="899586" y="9561646"/>
            <a:ext cx="391346" cy="227286"/>
            <a:chOff x="0" y="0"/>
            <a:chExt cx="521795" cy="303048"/>
          </a:xfrm>
        </p:grpSpPr>
        <p:sp>
          <p:nvSpPr>
            <p:cNvPr id="17" name="Freeform 17"/>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18" name="Group 18"/>
          <p:cNvGrpSpPr/>
          <p:nvPr/>
        </p:nvGrpSpPr>
        <p:grpSpPr>
          <a:xfrm>
            <a:off x="1290774" y="9391584"/>
            <a:ext cx="457164" cy="325040"/>
            <a:chOff x="0" y="0"/>
            <a:chExt cx="609552" cy="433387"/>
          </a:xfrm>
        </p:grpSpPr>
        <p:sp>
          <p:nvSpPr>
            <p:cNvPr id="19" name="Freeform 19"/>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20" name="Group 20"/>
          <p:cNvGrpSpPr/>
          <p:nvPr/>
        </p:nvGrpSpPr>
        <p:grpSpPr>
          <a:xfrm>
            <a:off x="926660" y="9282804"/>
            <a:ext cx="430902" cy="402046"/>
            <a:chOff x="0" y="0"/>
            <a:chExt cx="574536" cy="536061"/>
          </a:xfrm>
        </p:grpSpPr>
        <p:sp>
          <p:nvSpPr>
            <p:cNvPr id="21" name="Freeform 21"/>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22" name="Group 22"/>
          <p:cNvGrpSpPr/>
          <p:nvPr/>
        </p:nvGrpSpPr>
        <p:grpSpPr>
          <a:xfrm>
            <a:off x="1010960" y="9633950"/>
            <a:ext cx="346602" cy="418744"/>
            <a:chOff x="0" y="0"/>
            <a:chExt cx="462136" cy="558325"/>
          </a:xfrm>
        </p:grpSpPr>
        <p:sp>
          <p:nvSpPr>
            <p:cNvPr id="23" name="Freeform 23"/>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24" name="Group 24"/>
          <p:cNvGrpSpPr/>
          <p:nvPr/>
        </p:nvGrpSpPr>
        <p:grpSpPr>
          <a:xfrm>
            <a:off x="1204204" y="9519008"/>
            <a:ext cx="227772" cy="228906"/>
            <a:chOff x="0" y="0"/>
            <a:chExt cx="303696" cy="305208"/>
          </a:xfrm>
        </p:grpSpPr>
        <p:sp>
          <p:nvSpPr>
            <p:cNvPr id="25" name="Freeform 25"/>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26" name="Group 26"/>
          <p:cNvGrpSpPr/>
          <p:nvPr/>
        </p:nvGrpSpPr>
        <p:grpSpPr>
          <a:xfrm>
            <a:off x="5698107" y="8889735"/>
            <a:ext cx="357491" cy="292865"/>
            <a:chOff x="0" y="0"/>
            <a:chExt cx="476654" cy="390487"/>
          </a:xfrm>
        </p:grpSpPr>
        <p:sp>
          <p:nvSpPr>
            <p:cNvPr id="27" name="Freeform 27"/>
            <p:cNvSpPr/>
            <p:nvPr/>
          </p:nvSpPr>
          <p:spPr>
            <a:xfrm>
              <a:off x="0" y="0"/>
              <a:ext cx="476504" cy="390525"/>
            </a:xfrm>
            <a:custGeom>
              <a:avLst/>
              <a:gdLst/>
              <a:ahLst/>
              <a:cxnLst/>
              <a:rect l="l" t="t" r="r" b="b"/>
              <a:pathLst>
                <a:path w="476504" h="390525">
                  <a:moveTo>
                    <a:pt x="115570" y="0"/>
                  </a:moveTo>
                  <a:lnTo>
                    <a:pt x="0" y="92964"/>
                  </a:lnTo>
                  <a:cubicBezTo>
                    <a:pt x="3556" y="97663"/>
                    <a:pt x="125984" y="390525"/>
                    <a:pt x="248920" y="390525"/>
                  </a:cubicBezTo>
                  <a:cubicBezTo>
                    <a:pt x="266065" y="390525"/>
                    <a:pt x="283464" y="384683"/>
                    <a:pt x="300609" y="371348"/>
                  </a:cubicBezTo>
                  <a:cubicBezTo>
                    <a:pt x="476504" y="233426"/>
                    <a:pt x="115570" y="0"/>
                    <a:pt x="115570" y="0"/>
                  </a:cubicBezTo>
                  <a:close/>
                </a:path>
              </a:pathLst>
            </a:custGeom>
            <a:solidFill>
              <a:srgbClr val="FFEDD7"/>
            </a:solidFill>
          </p:spPr>
        </p:sp>
      </p:grpSp>
      <p:grpSp>
        <p:nvGrpSpPr>
          <p:cNvPr id="28" name="Group 28"/>
          <p:cNvGrpSpPr/>
          <p:nvPr/>
        </p:nvGrpSpPr>
        <p:grpSpPr>
          <a:xfrm>
            <a:off x="5675482" y="8581168"/>
            <a:ext cx="305168" cy="305592"/>
            <a:chOff x="0" y="0"/>
            <a:chExt cx="406891" cy="407456"/>
          </a:xfrm>
        </p:grpSpPr>
        <p:sp>
          <p:nvSpPr>
            <p:cNvPr id="29" name="Freeform 29"/>
            <p:cNvSpPr/>
            <p:nvPr/>
          </p:nvSpPr>
          <p:spPr>
            <a:xfrm>
              <a:off x="0" y="0"/>
              <a:ext cx="406908" cy="407416"/>
            </a:xfrm>
            <a:custGeom>
              <a:avLst/>
              <a:gdLst/>
              <a:ahLst/>
              <a:cxnLst/>
              <a:rect l="l" t="t" r="r" b="b"/>
              <a:pathLst>
                <a:path w="406908" h="407416">
                  <a:moveTo>
                    <a:pt x="192151" y="0"/>
                  </a:moveTo>
                  <a:cubicBezTo>
                    <a:pt x="37338" y="0"/>
                    <a:pt x="0" y="344424"/>
                    <a:pt x="0" y="344424"/>
                  </a:cubicBezTo>
                  <a:lnTo>
                    <a:pt x="135001" y="407416"/>
                  </a:lnTo>
                  <a:cubicBezTo>
                    <a:pt x="137795" y="400812"/>
                    <a:pt x="406908" y="87122"/>
                    <a:pt x="248158" y="13716"/>
                  </a:cubicBezTo>
                  <a:cubicBezTo>
                    <a:pt x="227965" y="4318"/>
                    <a:pt x="209296" y="0"/>
                    <a:pt x="192151" y="0"/>
                  </a:cubicBezTo>
                  <a:close/>
                </a:path>
              </a:pathLst>
            </a:custGeom>
            <a:solidFill>
              <a:srgbClr val="FFEDD7"/>
            </a:solidFill>
          </p:spPr>
        </p:sp>
      </p:grpSp>
      <p:grpSp>
        <p:nvGrpSpPr>
          <p:cNvPr id="30" name="Group 30"/>
          <p:cNvGrpSpPr/>
          <p:nvPr/>
        </p:nvGrpSpPr>
        <p:grpSpPr>
          <a:xfrm>
            <a:off x="5364652" y="8838402"/>
            <a:ext cx="341371" cy="198261"/>
            <a:chOff x="0" y="0"/>
            <a:chExt cx="455161" cy="264348"/>
          </a:xfrm>
        </p:grpSpPr>
        <p:sp>
          <p:nvSpPr>
            <p:cNvPr id="31" name="Freeform 31"/>
            <p:cNvSpPr/>
            <p:nvPr/>
          </p:nvSpPr>
          <p:spPr>
            <a:xfrm>
              <a:off x="0" y="127"/>
              <a:ext cx="454914" cy="264160"/>
            </a:xfrm>
            <a:custGeom>
              <a:avLst/>
              <a:gdLst/>
              <a:ahLst/>
              <a:cxnLst/>
              <a:rect l="l" t="t" r="r" b="b"/>
              <a:pathLst>
                <a:path w="454914" h="264160">
                  <a:moveTo>
                    <a:pt x="418592" y="14605"/>
                  </a:moveTo>
                  <a:cubicBezTo>
                    <a:pt x="411988" y="17018"/>
                    <a:pt x="0" y="0"/>
                    <a:pt x="40767" y="170688"/>
                  </a:cubicBezTo>
                  <a:cubicBezTo>
                    <a:pt x="57150" y="240411"/>
                    <a:pt x="106172" y="264160"/>
                    <a:pt x="164973" y="264160"/>
                  </a:cubicBezTo>
                  <a:cubicBezTo>
                    <a:pt x="288290" y="264160"/>
                    <a:pt x="454914" y="159893"/>
                    <a:pt x="454914" y="159893"/>
                  </a:cubicBezTo>
                  <a:lnTo>
                    <a:pt x="418592" y="14605"/>
                  </a:lnTo>
                  <a:close/>
                </a:path>
              </a:pathLst>
            </a:custGeom>
            <a:solidFill>
              <a:srgbClr val="FFEDD7"/>
            </a:solidFill>
          </p:spPr>
        </p:sp>
      </p:grpSp>
      <p:grpSp>
        <p:nvGrpSpPr>
          <p:cNvPr id="32" name="Group 32"/>
          <p:cNvGrpSpPr/>
          <p:nvPr/>
        </p:nvGrpSpPr>
        <p:grpSpPr>
          <a:xfrm>
            <a:off x="5705885" y="8690057"/>
            <a:ext cx="398784" cy="283532"/>
            <a:chOff x="0" y="0"/>
            <a:chExt cx="531711" cy="378042"/>
          </a:xfrm>
        </p:grpSpPr>
        <p:sp>
          <p:nvSpPr>
            <p:cNvPr id="33" name="Freeform 33"/>
            <p:cNvSpPr/>
            <p:nvPr/>
          </p:nvSpPr>
          <p:spPr>
            <a:xfrm>
              <a:off x="0" y="127"/>
              <a:ext cx="531495" cy="377698"/>
            </a:xfrm>
            <a:custGeom>
              <a:avLst/>
              <a:gdLst/>
              <a:ahLst/>
              <a:cxnLst/>
              <a:rect l="l" t="t" r="r" b="b"/>
              <a:pathLst>
                <a:path w="531495" h="377698">
                  <a:moveTo>
                    <a:pt x="366395" y="0"/>
                  </a:moveTo>
                  <a:cubicBezTo>
                    <a:pt x="261112" y="0"/>
                    <a:pt x="0" y="200279"/>
                    <a:pt x="0" y="200279"/>
                  </a:cubicBezTo>
                  <a:lnTo>
                    <a:pt x="29083" y="329057"/>
                  </a:lnTo>
                  <a:cubicBezTo>
                    <a:pt x="29083" y="329057"/>
                    <a:pt x="202946" y="377698"/>
                    <a:pt x="330327" y="377698"/>
                  </a:cubicBezTo>
                  <a:cubicBezTo>
                    <a:pt x="373126" y="377698"/>
                    <a:pt x="410464" y="372237"/>
                    <a:pt x="434594" y="357759"/>
                  </a:cubicBezTo>
                  <a:cubicBezTo>
                    <a:pt x="531495" y="300228"/>
                    <a:pt x="313690" y="200279"/>
                    <a:pt x="313690" y="200279"/>
                  </a:cubicBezTo>
                  <a:cubicBezTo>
                    <a:pt x="313690" y="200279"/>
                    <a:pt x="456692" y="100965"/>
                    <a:pt x="403098" y="16891"/>
                  </a:cubicBezTo>
                  <a:cubicBezTo>
                    <a:pt x="395986" y="5207"/>
                    <a:pt x="383159" y="0"/>
                    <a:pt x="366395" y="0"/>
                  </a:cubicBezTo>
                  <a:close/>
                </a:path>
              </a:pathLst>
            </a:custGeom>
            <a:solidFill>
              <a:srgbClr val="FFF9F2"/>
            </a:solidFill>
          </p:spPr>
        </p:sp>
      </p:grpSp>
      <p:grpSp>
        <p:nvGrpSpPr>
          <p:cNvPr id="34" name="Group 34"/>
          <p:cNvGrpSpPr/>
          <p:nvPr/>
        </p:nvGrpSpPr>
        <p:grpSpPr>
          <a:xfrm>
            <a:off x="5388269" y="8595168"/>
            <a:ext cx="375875" cy="350704"/>
            <a:chOff x="0" y="0"/>
            <a:chExt cx="501167" cy="467605"/>
          </a:xfrm>
        </p:grpSpPr>
        <p:sp>
          <p:nvSpPr>
            <p:cNvPr id="35" name="Freeform 35"/>
            <p:cNvSpPr/>
            <p:nvPr/>
          </p:nvSpPr>
          <p:spPr>
            <a:xfrm>
              <a:off x="0" y="127"/>
              <a:ext cx="500888" cy="467233"/>
            </a:xfrm>
            <a:custGeom>
              <a:avLst/>
              <a:gdLst/>
              <a:ahLst/>
              <a:cxnLst/>
              <a:rect l="l" t="t" r="r" b="b"/>
              <a:pathLst>
                <a:path w="500888" h="467233">
                  <a:moveTo>
                    <a:pt x="309245" y="0"/>
                  </a:moveTo>
                  <a:cubicBezTo>
                    <a:pt x="243967" y="0"/>
                    <a:pt x="254508" y="189357"/>
                    <a:pt x="254508" y="189357"/>
                  </a:cubicBezTo>
                  <a:cubicBezTo>
                    <a:pt x="254508" y="189357"/>
                    <a:pt x="189992" y="156591"/>
                    <a:pt x="130810" y="156591"/>
                  </a:cubicBezTo>
                  <a:cubicBezTo>
                    <a:pt x="98425" y="156591"/>
                    <a:pt x="67437" y="166370"/>
                    <a:pt x="49784" y="197104"/>
                  </a:cubicBezTo>
                  <a:cubicBezTo>
                    <a:pt x="0" y="283845"/>
                    <a:pt x="401574" y="467233"/>
                    <a:pt x="401574" y="467233"/>
                  </a:cubicBezTo>
                  <a:lnTo>
                    <a:pt x="500888" y="382016"/>
                  </a:lnTo>
                  <a:cubicBezTo>
                    <a:pt x="500888" y="382016"/>
                    <a:pt x="434086" y="67183"/>
                    <a:pt x="336804" y="9398"/>
                  </a:cubicBezTo>
                  <a:cubicBezTo>
                    <a:pt x="326390" y="2921"/>
                    <a:pt x="317119" y="0"/>
                    <a:pt x="309245" y="0"/>
                  </a:cubicBezTo>
                  <a:close/>
                </a:path>
              </a:pathLst>
            </a:custGeom>
            <a:solidFill>
              <a:srgbClr val="FFF9F2"/>
            </a:solidFill>
          </p:spPr>
        </p:sp>
      </p:grpSp>
      <p:grpSp>
        <p:nvGrpSpPr>
          <p:cNvPr id="36" name="Group 36"/>
          <p:cNvGrpSpPr/>
          <p:nvPr/>
        </p:nvGrpSpPr>
        <p:grpSpPr>
          <a:xfrm>
            <a:off x="5461803" y="8901472"/>
            <a:ext cx="302340" cy="365270"/>
            <a:chOff x="0" y="0"/>
            <a:chExt cx="403121" cy="487026"/>
          </a:xfrm>
        </p:grpSpPr>
        <p:sp>
          <p:nvSpPr>
            <p:cNvPr id="37" name="Freeform 37"/>
            <p:cNvSpPr/>
            <p:nvPr/>
          </p:nvSpPr>
          <p:spPr>
            <a:xfrm>
              <a:off x="127" y="127"/>
              <a:ext cx="402844" cy="486664"/>
            </a:xfrm>
            <a:custGeom>
              <a:avLst/>
              <a:gdLst/>
              <a:ahLst/>
              <a:cxnLst/>
              <a:rect l="l" t="t" r="r" b="b"/>
              <a:pathLst>
                <a:path w="402844" h="486664">
                  <a:moveTo>
                    <a:pt x="284734" y="0"/>
                  </a:moveTo>
                  <a:cubicBezTo>
                    <a:pt x="284734" y="0"/>
                    <a:pt x="22479" y="183515"/>
                    <a:pt x="5461" y="295021"/>
                  </a:cubicBezTo>
                  <a:cubicBezTo>
                    <a:pt x="0" y="333629"/>
                    <a:pt x="22098" y="346329"/>
                    <a:pt x="53340" y="346329"/>
                  </a:cubicBezTo>
                  <a:cubicBezTo>
                    <a:pt x="112395" y="346329"/>
                    <a:pt x="203454" y="301625"/>
                    <a:pt x="203454" y="301625"/>
                  </a:cubicBezTo>
                  <a:cubicBezTo>
                    <a:pt x="203454" y="301625"/>
                    <a:pt x="190246" y="474853"/>
                    <a:pt x="290068" y="486537"/>
                  </a:cubicBezTo>
                  <a:cubicBezTo>
                    <a:pt x="291338" y="486664"/>
                    <a:pt x="292735" y="486664"/>
                    <a:pt x="294005" y="486664"/>
                  </a:cubicBezTo>
                  <a:cubicBezTo>
                    <a:pt x="390398" y="486664"/>
                    <a:pt x="402844" y="57531"/>
                    <a:pt x="402844" y="57531"/>
                  </a:cubicBezTo>
                  <a:lnTo>
                    <a:pt x="284734" y="0"/>
                  </a:lnTo>
                  <a:close/>
                </a:path>
              </a:pathLst>
            </a:custGeom>
            <a:solidFill>
              <a:srgbClr val="FFF9F2"/>
            </a:solidFill>
          </p:spPr>
        </p:sp>
      </p:grpSp>
      <p:grpSp>
        <p:nvGrpSpPr>
          <p:cNvPr id="38" name="Group 38"/>
          <p:cNvGrpSpPr/>
          <p:nvPr/>
        </p:nvGrpSpPr>
        <p:grpSpPr>
          <a:xfrm>
            <a:off x="5630370" y="8801209"/>
            <a:ext cx="198685" cy="199674"/>
            <a:chOff x="0" y="0"/>
            <a:chExt cx="264914" cy="266232"/>
          </a:xfrm>
        </p:grpSpPr>
        <p:sp>
          <p:nvSpPr>
            <p:cNvPr id="39" name="Freeform 39"/>
            <p:cNvSpPr/>
            <p:nvPr/>
          </p:nvSpPr>
          <p:spPr>
            <a:xfrm>
              <a:off x="0" y="0"/>
              <a:ext cx="264922" cy="266065"/>
            </a:xfrm>
            <a:custGeom>
              <a:avLst/>
              <a:gdLst/>
              <a:ahLst/>
              <a:cxnLst/>
              <a:rect l="l" t="t" r="r" b="b"/>
              <a:pathLst>
                <a:path w="264922" h="266065">
                  <a:moveTo>
                    <a:pt x="132207" y="0"/>
                  </a:moveTo>
                  <a:cubicBezTo>
                    <a:pt x="58801" y="0"/>
                    <a:pt x="0" y="60198"/>
                    <a:pt x="0" y="133858"/>
                  </a:cubicBezTo>
                  <a:cubicBezTo>
                    <a:pt x="0" y="207264"/>
                    <a:pt x="58801" y="266065"/>
                    <a:pt x="132207" y="266065"/>
                  </a:cubicBezTo>
                  <a:cubicBezTo>
                    <a:pt x="205867" y="266065"/>
                    <a:pt x="264922" y="207264"/>
                    <a:pt x="264922" y="133858"/>
                  </a:cubicBezTo>
                  <a:cubicBezTo>
                    <a:pt x="264922" y="60198"/>
                    <a:pt x="205867" y="0"/>
                    <a:pt x="132207" y="0"/>
                  </a:cubicBezTo>
                  <a:close/>
                </a:path>
              </a:pathLst>
            </a:custGeom>
            <a:solidFill>
              <a:srgbClr val="FFB300"/>
            </a:solidFill>
          </p:spPr>
        </p:sp>
      </p:grpSp>
      <p:grpSp>
        <p:nvGrpSpPr>
          <p:cNvPr id="40" name="Group 40"/>
          <p:cNvGrpSpPr/>
          <p:nvPr/>
        </p:nvGrpSpPr>
        <p:grpSpPr>
          <a:xfrm>
            <a:off x="10538112" y="9613237"/>
            <a:ext cx="485603" cy="397852"/>
            <a:chOff x="0" y="0"/>
            <a:chExt cx="647470" cy="530469"/>
          </a:xfrm>
        </p:grpSpPr>
        <p:sp>
          <p:nvSpPr>
            <p:cNvPr id="41" name="Freeform 41"/>
            <p:cNvSpPr/>
            <p:nvPr/>
          </p:nvSpPr>
          <p:spPr>
            <a:xfrm>
              <a:off x="0" y="0"/>
              <a:ext cx="647192" cy="530479"/>
            </a:xfrm>
            <a:custGeom>
              <a:avLst/>
              <a:gdLst/>
              <a:ahLst/>
              <a:cxnLst/>
              <a:rect l="l" t="t" r="r" b="b"/>
              <a:pathLst>
                <a:path w="647192" h="530479">
                  <a:moveTo>
                    <a:pt x="156972" y="0"/>
                  </a:moveTo>
                  <a:lnTo>
                    <a:pt x="0" y="126238"/>
                  </a:lnTo>
                  <a:cubicBezTo>
                    <a:pt x="4826" y="132588"/>
                    <a:pt x="171069" y="530479"/>
                    <a:pt x="338074" y="530479"/>
                  </a:cubicBezTo>
                  <a:cubicBezTo>
                    <a:pt x="361442" y="530479"/>
                    <a:pt x="384937" y="522478"/>
                    <a:pt x="408305" y="504317"/>
                  </a:cubicBezTo>
                  <a:cubicBezTo>
                    <a:pt x="647192" y="317119"/>
                    <a:pt x="156972" y="0"/>
                    <a:pt x="156972" y="0"/>
                  </a:cubicBezTo>
                  <a:close/>
                </a:path>
              </a:pathLst>
            </a:custGeom>
            <a:solidFill>
              <a:srgbClr val="FFEDD7"/>
            </a:solidFill>
          </p:spPr>
        </p:sp>
      </p:grpSp>
      <p:grpSp>
        <p:nvGrpSpPr>
          <p:cNvPr id="42" name="Group 42"/>
          <p:cNvGrpSpPr/>
          <p:nvPr/>
        </p:nvGrpSpPr>
        <p:grpSpPr>
          <a:xfrm>
            <a:off x="10507378" y="9194056"/>
            <a:ext cx="414530" cy="415141"/>
            <a:chOff x="0" y="0"/>
            <a:chExt cx="552707" cy="553521"/>
          </a:xfrm>
        </p:grpSpPr>
        <p:sp>
          <p:nvSpPr>
            <p:cNvPr id="43" name="Freeform 43"/>
            <p:cNvSpPr/>
            <p:nvPr/>
          </p:nvSpPr>
          <p:spPr>
            <a:xfrm>
              <a:off x="0" y="0"/>
              <a:ext cx="552704" cy="553593"/>
            </a:xfrm>
            <a:custGeom>
              <a:avLst/>
              <a:gdLst/>
              <a:ahLst/>
              <a:cxnLst/>
              <a:rect l="l" t="t" r="r" b="b"/>
              <a:pathLst>
                <a:path w="552704" h="553593">
                  <a:moveTo>
                    <a:pt x="260985" y="0"/>
                  </a:moveTo>
                  <a:cubicBezTo>
                    <a:pt x="50673" y="0"/>
                    <a:pt x="0" y="467995"/>
                    <a:pt x="0" y="467995"/>
                  </a:cubicBezTo>
                  <a:lnTo>
                    <a:pt x="183388" y="553593"/>
                  </a:lnTo>
                  <a:cubicBezTo>
                    <a:pt x="187198" y="544576"/>
                    <a:pt x="552704" y="118364"/>
                    <a:pt x="337058" y="18796"/>
                  </a:cubicBezTo>
                  <a:cubicBezTo>
                    <a:pt x="309626" y="5842"/>
                    <a:pt x="284353" y="0"/>
                    <a:pt x="260985" y="0"/>
                  </a:cubicBezTo>
                  <a:close/>
                </a:path>
              </a:pathLst>
            </a:custGeom>
            <a:solidFill>
              <a:srgbClr val="FFEDD7"/>
            </a:solidFill>
          </p:spPr>
        </p:sp>
      </p:grpSp>
      <p:grpSp>
        <p:nvGrpSpPr>
          <p:cNvPr id="44" name="Group 44"/>
          <p:cNvGrpSpPr/>
          <p:nvPr/>
        </p:nvGrpSpPr>
        <p:grpSpPr>
          <a:xfrm>
            <a:off x="10085158" y="9543503"/>
            <a:ext cx="463706" cy="269334"/>
            <a:chOff x="0" y="0"/>
            <a:chExt cx="618274" cy="359112"/>
          </a:xfrm>
        </p:grpSpPr>
        <p:sp>
          <p:nvSpPr>
            <p:cNvPr id="45" name="Freeform 45"/>
            <p:cNvSpPr/>
            <p:nvPr/>
          </p:nvSpPr>
          <p:spPr>
            <a:xfrm>
              <a:off x="0" y="254"/>
              <a:ext cx="618109" cy="358775"/>
            </a:xfrm>
            <a:custGeom>
              <a:avLst/>
              <a:gdLst/>
              <a:ahLst/>
              <a:cxnLst/>
              <a:rect l="l" t="t" r="r" b="b"/>
              <a:pathLst>
                <a:path w="618109" h="358775">
                  <a:moveTo>
                    <a:pt x="568579" y="19685"/>
                  </a:moveTo>
                  <a:cubicBezTo>
                    <a:pt x="559562" y="23114"/>
                    <a:pt x="0" y="0"/>
                    <a:pt x="55372" y="231775"/>
                  </a:cubicBezTo>
                  <a:cubicBezTo>
                    <a:pt x="77597" y="326517"/>
                    <a:pt x="144272" y="358775"/>
                    <a:pt x="224155" y="358775"/>
                  </a:cubicBezTo>
                  <a:cubicBezTo>
                    <a:pt x="391668" y="358775"/>
                    <a:pt x="618109" y="217170"/>
                    <a:pt x="618109" y="217170"/>
                  </a:cubicBezTo>
                  <a:lnTo>
                    <a:pt x="568579" y="19685"/>
                  </a:lnTo>
                  <a:close/>
                </a:path>
              </a:pathLst>
            </a:custGeom>
            <a:solidFill>
              <a:srgbClr val="FFEDD7"/>
            </a:solidFill>
          </p:spPr>
        </p:sp>
      </p:grpSp>
      <p:grpSp>
        <p:nvGrpSpPr>
          <p:cNvPr id="46" name="Group 46"/>
          <p:cNvGrpSpPr/>
          <p:nvPr/>
        </p:nvGrpSpPr>
        <p:grpSpPr>
          <a:xfrm>
            <a:off x="10548676" y="9341979"/>
            <a:ext cx="541693" cy="385172"/>
            <a:chOff x="0" y="0"/>
            <a:chExt cx="722258" cy="513563"/>
          </a:xfrm>
        </p:grpSpPr>
        <p:sp>
          <p:nvSpPr>
            <p:cNvPr id="47" name="Freeform 47"/>
            <p:cNvSpPr/>
            <p:nvPr/>
          </p:nvSpPr>
          <p:spPr>
            <a:xfrm>
              <a:off x="0" y="254"/>
              <a:ext cx="722122" cy="512953"/>
            </a:xfrm>
            <a:custGeom>
              <a:avLst/>
              <a:gdLst/>
              <a:ahLst/>
              <a:cxnLst/>
              <a:rect l="l" t="t" r="r" b="b"/>
              <a:pathLst>
                <a:path w="722122" h="512953">
                  <a:moveTo>
                    <a:pt x="497586" y="0"/>
                  </a:moveTo>
                  <a:cubicBezTo>
                    <a:pt x="354711" y="0"/>
                    <a:pt x="0" y="272034"/>
                    <a:pt x="0" y="272034"/>
                  </a:cubicBezTo>
                  <a:lnTo>
                    <a:pt x="39497" y="446913"/>
                  </a:lnTo>
                  <a:cubicBezTo>
                    <a:pt x="39497" y="446913"/>
                    <a:pt x="275590" y="512953"/>
                    <a:pt x="448818" y="512953"/>
                  </a:cubicBezTo>
                  <a:cubicBezTo>
                    <a:pt x="506984" y="512953"/>
                    <a:pt x="557657" y="505587"/>
                    <a:pt x="590423" y="485775"/>
                  </a:cubicBezTo>
                  <a:cubicBezTo>
                    <a:pt x="722122" y="407670"/>
                    <a:pt x="426212" y="271907"/>
                    <a:pt x="426212" y="271907"/>
                  </a:cubicBezTo>
                  <a:cubicBezTo>
                    <a:pt x="426212" y="271907"/>
                    <a:pt x="620268" y="137033"/>
                    <a:pt x="547624" y="22860"/>
                  </a:cubicBezTo>
                  <a:cubicBezTo>
                    <a:pt x="537845" y="6858"/>
                    <a:pt x="520446" y="0"/>
                    <a:pt x="497586" y="0"/>
                  </a:cubicBezTo>
                  <a:close/>
                </a:path>
              </a:pathLst>
            </a:custGeom>
            <a:solidFill>
              <a:srgbClr val="FFF9F2"/>
            </a:solidFill>
          </p:spPr>
        </p:sp>
      </p:grpSp>
      <p:grpSp>
        <p:nvGrpSpPr>
          <p:cNvPr id="48" name="Group 48"/>
          <p:cNvGrpSpPr/>
          <p:nvPr/>
        </p:nvGrpSpPr>
        <p:grpSpPr>
          <a:xfrm>
            <a:off x="10117238" y="9213075"/>
            <a:ext cx="510575" cy="476424"/>
            <a:chOff x="0" y="0"/>
            <a:chExt cx="680767" cy="635232"/>
          </a:xfrm>
        </p:grpSpPr>
        <p:sp>
          <p:nvSpPr>
            <p:cNvPr id="49" name="Freeform 49"/>
            <p:cNvSpPr/>
            <p:nvPr/>
          </p:nvSpPr>
          <p:spPr>
            <a:xfrm>
              <a:off x="0" y="254"/>
              <a:ext cx="680593" cy="634746"/>
            </a:xfrm>
            <a:custGeom>
              <a:avLst/>
              <a:gdLst/>
              <a:ahLst/>
              <a:cxnLst/>
              <a:rect l="l" t="t" r="r" b="b"/>
              <a:pathLst>
                <a:path w="680593" h="634746">
                  <a:moveTo>
                    <a:pt x="419989" y="0"/>
                  </a:moveTo>
                  <a:cubicBezTo>
                    <a:pt x="331343" y="0"/>
                    <a:pt x="345694" y="257175"/>
                    <a:pt x="345694" y="257175"/>
                  </a:cubicBezTo>
                  <a:cubicBezTo>
                    <a:pt x="345694" y="257175"/>
                    <a:pt x="258191" y="212598"/>
                    <a:pt x="177800" y="212598"/>
                  </a:cubicBezTo>
                  <a:cubicBezTo>
                    <a:pt x="133731" y="212598"/>
                    <a:pt x="91694" y="225933"/>
                    <a:pt x="67691" y="267716"/>
                  </a:cubicBezTo>
                  <a:cubicBezTo>
                    <a:pt x="0" y="385445"/>
                    <a:pt x="545592" y="634746"/>
                    <a:pt x="545592" y="634746"/>
                  </a:cubicBezTo>
                  <a:lnTo>
                    <a:pt x="680593" y="518922"/>
                  </a:lnTo>
                  <a:cubicBezTo>
                    <a:pt x="680593" y="518922"/>
                    <a:pt x="589915" y="91186"/>
                    <a:pt x="457708" y="12827"/>
                  </a:cubicBezTo>
                  <a:cubicBezTo>
                    <a:pt x="443357" y="3810"/>
                    <a:pt x="430784" y="0"/>
                    <a:pt x="419989" y="0"/>
                  </a:cubicBezTo>
                  <a:close/>
                </a:path>
              </a:pathLst>
            </a:custGeom>
            <a:solidFill>
              <a:srgbClr val="FFF9F2"/>
            </a:solidFill>
          </p:spPr>
        </p:sp>
      </p:grpSp>
      <p:grpSp>
        <p:nvGrpSpPr>
          <p:cNvPr id="50" name="Group 50"/>
          <p:cNvGrpSpPr/>
          <p:nvPr/>
        </p:nvGrpSpPr>
        <p:grpSpPr>
          <a:xfrm>
            <a:off x="10217125" y="9629183"/>
            <a:ext cx="410688" cy="496211"/>
            <a:chOff x="0" y="0"/>
            <a:chExt cx="547585" cy="661615"/>
          </a:xfrm>
        </p:grpSpPr>
        <p:sp>
          <p:nvSpPr>
            <p:cNvPr id="51" name="Freeform 51"/>
            <p:cNvSpPr/>
            <p:nvPr/>
          </p:nvSpPr>
          <p:spPr>
            <a:xfrm>
              <a:off x="254" y="254"/>
              <a:ext cx="547116" cy="661162"/>
            </a:xfrm>
            <a:custGeom>
              <a:avLst/>
              <a:gdLst/>
              <a:ahLst/>
              <a:cxnLst/>
              <a:rect l="l" t="t" r="r" b="b"/>
              <a:pathLst>
                <a:path w="547116" h="661162">
                  <a:moveTo>
                    <a:pt x="386715" y="0"/>
                  </a:moveTo>
                  <a:cubicBezTo>
                    <a:pt x="386715" y="0"/>
                    <a:pt x="30480" y="249174"/>
                    <a:pt x="7366" y="400812"/>
                  </a:cubicBezTo>
                  <a:cubicBezTo>
                    <a:pt x="0" y="453263"/>
                    <a:pt x="29845" y="470535"/>
                    <a:pt x="72390" y="470535"/>
                  </a:cubicBezTo>
                  <a:cubicBezTo>
                    <a:pt x="152527" y="470535"/>
                    <a:pt x="276225" y="409829"/>
                    <a:pt x="276225" y="409829"/>
                  </a:cubicBezTo>
                  <a:cubicBezTo>
                    <a:pt x="276225" y="409829"/>
                    <a:pt x="258445" y="644906"/>
                    <a:pt x="393954" y="660908"/>
                  </a:cubicBezTo>
                  <a:cubicBezTo>
                    <a:pt x="395732" y="661162"/>
                    <a:pt x="397510" y="661162"/>
                    <a:pt x="399288" y="661162"/>
                  </a:cubicBezTo>
                  <a:cubicBezTo>
                    <a:pt x="530225" y="661162"/>
                    <a:pt x="547116" y="78232"/>
                    <a:pt x="547116" y="78232"/>
                  </a:cubicBezTo>
                  <a:lnTo>
                    <a:pt x="386715" y="0"/>
                  </a:lnTo>
                  <a:close/>
                </a:path>
              </a:pathLst>
            </a:custGeom>
            <a:solidFill>
              <a:srgbClr val="FFF9F2"/>
            </a:solidFill>
          </p:spPr>
        </p:sp>
      </p:grpSp>
      <p:grpSp>
        <p:nvGrpSpPr>
          <p:cNvPr id="52" name="Group 52"/>
          <p:cNvGrpSpPr/>
          <p:nvPr/>
        </p:nvGrpSpPr>
        <p:grpSpPr>
          <a:xfrm>
            <a:off x="10446100" y="9492977"/>
            <a:ext cx="269887" cy="271253"/>
            <a:chOff x="0" y="0"/>
            <a:chExt cx="359849" cy="361671"/>
          </a:xfrm>
        </p:grpSpPr>
        <p:sp>
          <p:nvSpPr>
            <p:cNvPr id="53" name="Freeform 53"/>
            <p:cNvSpPr/>
            <p:nvPr/>
          </p:nvSpPr>
          <p:spPr>
            <a:xfrm>
              <a:off x="0" y="0"/>
              <a:ext cx="359918" cy="361442"/>
            </a:xfrm>
            <a:custGeom>
              <a:avLst/>
              <a:gdLst/>
              <a:ahLst/>
              <a:cxnLst/>
              <a:rect l="l" t="t" r="r" b="b"/>
              <a:pathLst>
                <a:path w="359918" h="361442">
                  <a:moveTo>
                    <a:pt x="179578" y="0"/>
                  </a:moveTo>
                  <a:cubicBezTo>
                    <a:pt x="79883" y="0"/>
                    <a:pt x="0" y="81661"/>
                    <a:pt x="0" y="181864"/>
                  </a:cubicBezTo>
                  <a:cubicBezTo>
                    <a:pt x="0" y="281559"/>
                    <a:pt x="79883" y="361442"/>
                    <a:pt x="179578" y="361442"/>
                  </a:cubicBezTo>
                  <a:cubicBezTo>
                    <a:pt x="279781" y="361442"/>
                    <a:pt x="359918" y="281559"/>
                    <a:pt x="359918" y="181864"/>
                  </a:cubicBezTo>
                  <a:cubicBezTo>
                    <a:pt x="359791" y="81661"/>
                    <a:pt x="279654" y="0"/>
                    <a:pt x="179578" y="0"/>
                  </a:cubicBezTo>
                  <a:close/>
                </a:path>
              </a:pathLst>
            </a:custGeom>
            <a:solidFill>
              <a:srgbClr val="FFB300"/>
            </a:solidFill>
          </p:spPr>
        </p:sp>
      </p:grpSp>
      <p:grpSp>
        <p:nvGrpSpPr>
          <p:cNvPr id="54" name="Group 54"/>
          <p:cNvGrpSpPr/>
          <p:nvPr/>
        </p:nvGrpSpPr>
        <p:grpSpPr>
          <a:xfrm>
            <a:off x="16990041" y="9266637"/>
            <a:ext cx="633632" cy="519087"/>
            <a:chOff x="0" y="0"/>
            <a:chExt cx="844843" cy="692116"/>
          </a:xfrm>
        </p:grpSpPr>
        <p:sp>
          <p:nvSpPr>
            <p:cNvPr id="55" name="Freeform 55"/>
            <p:cNvSpPr/>
            <p:nvPr/>
          </p:nvSpPr>
          <p:spPr>
            <a:xfrm>
              <a:off x="0" y="0"/>
              <a:ext cx="844550" cy="692023"/>
            </a:xfrm>
            <a:custGeom>
              <a:avLst/>
              <a:gdLst/>
              <a:ahLst/>
              <a:cxnLst/>
              <a:rect l="l" t="t" r="r" b="b"/>
              <a:pathLst>
                <a:path w="844550" h="692023">
                  <a:moveTo>
                    <a:pt x="204851" y="0"/>
                  </a:moveTo>
                  <a:lnTo>
                    <a:pt x="0" y="164719"/>
                  </a:lnTo>
                  <a:cubicBezTo>
                    <a:pt x="6350" y="173101"/>
                    <a:pt x="223266" y="692023"/>
                    <a:pt x="441198" y="692023"/>
                  </a:cubicBezTo>
                  <a:cubicBezTo>
                    <a:pt x="471551" y="692023"/>
                    <a:pt x="502412" y="681609"/>
                    <a:pt x="532765" y="657987"/>
                  </a:cubicBezTo>
                  <a:cubicBezTo>
                    <a:pt x="844550" y="413766"/>
                    <a:pt x="204851" y="0"/>
                    <a:pt x="204851" y="0"/>
                  </a:cubicBezTo>
                  <a:close/>
                </a:path>
              </a:pathLst>
            </a:custGeom>
            <a:solidFill>
              <a:srgbClr val="FFEDD7"/>
            </a:solidFill>
          </p:spPr>
        </p:sp>
      </p:grpSp>
      <p:grpSp>
        <p:nvGrpSpPr>
          <p:cNvPr id="56" name="Group 56"/>
          <p:cNvGrpSpPr/>
          <p:nvPr/>
        </p:nvGrpSpPr>
        <p:grpSpPr>
          <a:xfrm>
            <a:off x="16949938" y="8719720"/>
            <a:ext cx="540894" cy="541644"/>
            <a:chOff x="0" y="0"/>
            <a:chExt cx="721192" cy="722193"/>
          </a:xfrm>
        </p:grpSpPr>
        <p:sp>
          <p:nvSpPr>
            <p:cNvPr id="57" name="Freeform 57"/>
            <p:cNvSpPr/>
            <p:nvPr/>
          </p:nvSpPr>
          <p:spPr>
            <a:xfrm>
              <a:off x="0" y="0"/>
              <a:ext cx="721233" cy="722249"/>
            </a:xfrm>
            <a:custGeom>
              <a:avLst/>
              <a:gdLst/>
              <a:ahLst/>
              <a:cxnLst/>
              <a:rect l="l" t="t" r="r" b="b"/>
              <a:pathLst>
                <a:path w="721233" h="722249">
                  <a:moveTo>
                    <a:pt x="340487" y="0"/>
                  </a:moveTo>
                  <a:cubicBezTo>
                    <a:pt x="66167" y="0"/>
                    <a:pt x="0" y="610616"/>
                    <a:pt x="0" y="610616"/>
                  </a:cubicBezTo>
                  <a:lnTo>
                    <a:pt x="239268" y="722249"/>
                  </a:lnTo>
                  <a:cubicBezTo>
                    <a:pt x="244221" y="710565"/>
                    <a:pt x="721233" y="154432"/>
                    <a:pt x="439801" y="24511"/>
                  </a:cubicBezTo>
                  <a:cubicBezTo>
                    <a:pt x="403987" y="7747"/>
                    <a:pt x="370967" y="0"/>
                    <a:pt x="340487" y="0"/>
                  </a:cubicBezTo>
                  <a:close/>
                </a:path>
              </a:pathLst>
            </a:custGeom>
            <a:solidFill>
              <a:srgbClr val="FFEDD7"/>
            </a:solidFill>
          </p:spPr>
        </p:sp>
      </p:grpSp>
      <p:grpSp>
        <p:nvGrpSpPr>
          <p:cNvPr id="58" name="Group 58"/>
          <p:cNvGrpSpPr/>
          <p:nvPr/>
        </p:nvGrpSpPr>
        <p:grpSpPr>
          <a:xfrm>
            <a:off x="16399010" y="9175652"/>
            <a:ext cx="605060" cy="351406"/>
            <a:chOff x="0" y="0"/>
            <a:chExt cx="806747" cy="468542"/>
          </a:xfrm>
        </p:grpSpPr>
        <p:sp>
          <p:nvSpPr>
            <p:cNvPr id="59" name="Freeform 59"/>
            <p:cNvSpPr/>
            <p:nvPr/>
          </p:nvSpPr>
          <p:spPr>
            <a:xfrm>
              <a:off x="0" y="381"/>
              <a:ext cx="806323" cy="468122"/>
            </a:xfrm>
            <a:custGeom>
              <a:avLst/>
              <a:gdLst/>
              <a:ahLst/>
              <a:cxnLst/>
              <a:rect l="l" t="t" r="r" b="b"/>
              <a:pathLst>
                <a:path w="806323" h="468122">
                  <a:moveTo>
                    <a:pt x="741934" y="25654"/>
                  </a:moveTo>
                  <a:cubicBezTo>
                    <a:pt x="730250" y="29972"/>
                    <a:pt x="0" y="0"/>
                    <a:pt x="72136" y="302387"/>
                  </a:cubicBezTo>
                  <a:cubicBezTo>
                    <a:pt x="101219" y="426085"/>
                    <a:pt x="188087" y="468122"/>
                    <a:pt x="292354" y="468122"/>
                  </a:cubicBezTo>
                  <a:cubicBezTo>
                    <a:pt x="510921" y="468122"/>
                    <a:pt x="806323" y="283337"/>
                    <a:pt x="806323" y="283337"/>
                  </a:cubicBezTo>
                  <a:lnTo>
                    <a:pt x="741934" y="25654"/>
                  </a:lnTo>
                  <a:close/>
                </a:path>
              </a:pathLst>
            </a:custGeom>
            <a:solidFill>
              <a:srgbClr val="FFEDD7"/>
            </a:solidFill>
          </p:spPr>
        </p:sp>
      </p:grpSp>
      <p:grpSp>
        <p:nvGrpSpPr>
          <p:cNvPr id="60" name="Group 60"/>
          <p:cNvGrpSpPr/>
          <p:nvPr/>
        </p:nvGrpSpPr>
        <p:grpSpPr>
          <a:xfrm>
            <a:off x="17003826" y="8912719"/>
            <a:ext cx="706821" cy="502544"/>
            <a:chOff x="0" y="0"/>
            <a:chExt cx="942428" cy="670058"/>
          </a:xfrm>
        </p:grpSpPr>
        <p:sp>
          <p:nvSpPr>
            <p:cNvPr id="61" name="Freeform 61"/>
            <p:cNvSpPr/>
            <p:nvPr/>
          </p:nvSpPr>
          <p:spPr>
            <a:xfrm>
              <a:off x="0" y="381"/>
              <a:ext cx="942086" cy="669417"/>
            </a:xfrm>
            <a:custGeom>
              <a:avLst/>
              <a:gdLst/>
              <a:ahLst/>
              <a:cxnLst/>
              <a:rect l="l" t="t" r="r" b="b"/>
              <a:pathLst>
                <a:path w="942086" h="669417">
                  <a:moveTo>
                    <a:pt x="649351" y="0"/>
                  </a:moveTo>
                  <a:cubicBezTo>
                    <a:pt x="462915" y="0"/>
                    <a:pt x="0" y="354838"/>
                    <a:pt x="0" y="354838"/>
                  </a:cubicBezTo>
                  <a:lnTo>
                    <a:pt x="51435" y="583184"/>
                  </a:lnTo>
                  <a:cubicBezTo>
                    <a:pt x="51435" y="583184"/>
                    <a:pt x="359537" y="669417"/>
                    <a:pt x="585470" y="669417"/>
                  </a:cubicBezTo>
                  <a:cubicBezTo>
                    <a:pt x="661289" y="669417"/>
                    <a:pt x="727456" y="659765"/>
                    <a:pt x="770255" y="633984"/>
                  </a:cubicBezTo>
                  <a:cubicBezTo>
                    <a:pt x="942086" y="532003"/>
                    <a:pt x="556006" y="354965"/>
                    <a:pt x="556006" y="354965"/>
                  </a:cubicBezTo>
                  <a:cubicBezTo>
                    <a:pt x="556006" y="354965"/>
                    <a:pt x="809371" y="178689"/>
                    <a:pt x="714502" y="29718"/>
                  </a:cubicBezTo>
                  <a:cubicBezTo>
                    <a:pt x="701802" y="9017"/>
                    <a:pt x="679069" y="0"/>
                    <a:pt x="649351" y="0"/>
                  </a:cubicBezTo>
                  <a:close/>
                </a:path>
              </a:pathLst>
            </a:custGeom>
            <a:solidFill>
              <a:srgbClr val="FFF9F2"/>
            </a:solidFill>
          </p:spPr>
        </p:sp>
      </p:grpSp>
      <p:grpSp>
        <p:nvGrpSpPr>
          <p:cNvPr id="62" name="Group 62"/>
          <p:cNvGrpSpPr/>
          <p:nvPr/>
        </p:nvGrpSpPr>
        <p:grpSpPr>
          <a:xfrm>
            <a:off x="16440869" y="8744535"/>
            <a:ext cx="666218" cy="621602"/>
            <a:chOff x="0" y="0"/>
            <a:chExt cx="888290" cy="828803"/>
          </a:xfrm>
        </p:grpSpPr>
        <p:sp>
          <p:nvSpPr>
            <p:cNvPr id="63" name="Freeform 63"/>
            <p:cNvSpPr/>
            <p:nvPr/>
          </p:nvSpPr>
          <p:spPr>
            <a:xfrm>
              <a:off x="0" y="381"/>
              <a:ext cx="887984" cy="828040"/>
            </a:xfrm>
            <a:custGeom>
              <a:avLst/>
              <a:gdLst/>
              <a:ahLst/>
              <a:cxnLst/>
              <a:rect l="l" t="t" r="r" b="b"/>
              <a:pathLst>
                <a:path w="887984" h="828040">
                  <a:moveTo>
                    <a:pt x="548132" y="0"/>
                  </a:moveTo>
                  <a:cubicBezTo>
                    <a:pt x="432562" y="0"/>
                    <a:pt x="451231" y="335534"/>
                    <a:pt x="451231" y="335534"/>
                  </a:cubicBezTo>
                  <a:cubicBezTo>
                    <a:pt x="451231" y="335534"/>
                    <a:pt x="336931" y="277368"/>
                    <a:pt x="232029" y="277368"/>
                  </a:cubicBezTo>
                  <a:cubicBezTo>
                    <a:pt x="174498" y="277368"/>
                    <a:pt x="119761" y="294767"/>
                    <a:pt x="88265" y="349250"/>
                  </a:cubicBezTo>
                  <a:cubicBezTo>
                    <a:pt x="0" y="502920"/>
                    <a:pt x="711835" y="828040"/>
                    <a:pt x="711835" y="828040"/>
                  </a:cubicBezTo>
                  <a:lnTo>
                    <a:pt x="887984" y="677037"/>
                  </a:lnTo>
                  <a:cubicBezTo>
                    <a:pt x="887984" y="677037"/>
                    <a:pt x="769620" y="118872"/>
                    <a:pt x="597281" y="16637"/>
                  </a:cubicBezTo>
                  <a:cubicBezTo>
                    <a:pt x="578485" y="4953"/>
                    <a:pt x="562102" y="0"/>
                    <a:pt x="548132" y="0"/>
                  </a:cubicBezTo>
                  <a:close/>
                </a:path>
              </a:pathLst>
            </a:custGeom>
            <a:solidFill>
              <a:srgbClr val="FFF9F2"/>
            </a:solidFill>
          </p:spPr>
        </p:sp>
      </p:grpSp>
      <p:grpSp>
        <p:nvGrpSpPr>
          <p:cNvPr id="64" name="Group 64"/>
          <p:cNvGrpSpPr/>
          <p:nvPr/>
        </p:nvGrpSpPr>
        <p:grpSpPr>
          <a:xfrm>
            <a:off x="16571205" y="9287441"/>
            <a:ext cx="535881" cy="647419"/>
            <a:chOff x="0" y="0"/>
            <a:chExt cx="714508" cy="863225"/>
          </a:xfrm>
        </p:grpSpPr>
        <p:sp>
          <p:nvSpPr>
            <p:cNvPr id="65" name="Freeform 65"/>
            <p:cNvSpPr/>
            <p:nvPr/>
          </p:nvSpPr>
          <p:spPr>
            <a:xfrm>
              <a:off x="381" y="381"/>
              <a:ext cx="713740" cy="862584"/>
            </a:xfrm>
            <a:custGeom>
              <a:avLst/>
              <a:gdLst/>
              <a:ahLst/>
              <a:cxnLst/>
              <a:rect l="l" t="t" r="r" b="b"/>
              <a:pathLst>
                <a:path w="713740" h="862584">
                  <a:moveTo>
                    <a:pt x="504571" y="0"/>
                  </a:moveTo>
                  <a:cubicBezTo>
                    <a:pt x="504571" y="0"/>
                    <a:pt x="39751" y="325120"/>
                    <a:pt x="9652" y="522986"/>
                  </a:cubicBezTo>
                  <a:cubicBezTo>
                    <a:pt x="0" y="591439"/>
                    <a:pt x="39116" y="613918"/>
                    <a:pt x="94488" y="613918"/>
                  </a:cubicBezTo>
                  <a:cubicBezTo>
                    <a:pt x="199136" y="613918"/>
                    <a:pt x="360553" y="534670"/>
                    <a:pt x="360553" y="534670"/>
                  </a:cubicBezTo>
                  <a:cubicBezTo>
                    <a:pt x="360553" y="534670"/>
                    <a:pt x="337185" y="841502"/>
                    <a:pt x="513969" y="862203"/>
                  </a:cubicBezTo>
                  <a:cubicBezTo>
                    <a:pt x="516255" y="862584"/>
                    <a:pt x="518668" y="862584"/>
                    <a:pt x="520954" y="862584"/>
                  </a:cubicBezTo>
                  <a:cubicBezTo>
                    <a:pt x="691769" y="862584"/>
                    <a:pt x="713740" y="101981"/>
                    <a:pt x="713740" y="101981"/>
                  </a:cubicBezTo>
                  <a:lnTo>
                    <a:pt x="504571" y="0"/>
                  </a:lnTo>
                  <a:close/>
                </a:path>
              </a:pathLst>
            </a:custGeom>
            <a:solidFill>
              <a:srgbClr val="FFF9F2"/>
            </a:solidFill>
          </p:spPr>
        </p:sp>
      </p:grpSp>
      <p:grpSp>
        <p:nvGrpSpPr>
          <p:cNvPr id="66" name="Group 66"/>
          <p:cNvGrpSpPr/>
          <p:nvPr/>
        </p:nvGrpSpPr>
        <p:grpSpPr>
          <a:xfrm>
            <a:off x="16869980" y="9109729"/>
            <a:ext cx="352158" cy="353911"/>
            <a:chOff x="0" y="0"/>
            <a:chExt cx="469544" cy="471881"/>
          </a:xfrm>
        </p:grpSpPr>
        <p:sp>
          <p:nvSpPr>
            <p:cNvPr id="67" name="Freeform 67"/>
            <p:cNvSpPr/>
            <p:nvPr/>
          </p:nvSpPr>
          <p:spPr>
            <a:xfrm>
              <a:off x="0" y="0"/>
              <a:ext cx="469646" cy="471551"/>
            </a:xfrm>
            <a:custGeom>
              <a:avLst/>
              <a:gdLst/>
              <a:ahLst/>
              <a:cxnLst/>
              <a:rect l="l" t="t" r="r" b="b"/>
              <a:pathLst>
                <a:path w="469646" h="471551">
                  <a:moveTo>
                    <a:pt x="234315" y="0"/>
                  </a:moveTo>
                  <a:cubicBezTo>
                    <a:pt x="104267" y="0"/>
                    <a:pt x="0" y="106553"/>
                    <a:pt x="0" y="237236"/>
                  </a:cubicBezTo>
                  <a:cubicBezTo>
                    <a:pt x="0" y="367284"/>
                    <a:pt x="104267" y="471551"/>
                    <a:pt x="234315" y="471551"/>
                  </a:cubicBezTo>
                  <a:cubicBezTo>
                    <a:pt x="364998" y="471551"/>
                    <a:pt x="469646" y="367284"/>
                    <a:pt x="469646" y="237236"/>
                  </a:cubicBezTo>
                  <a:cubicBezTo>
                    <a:pt x="469519" y="106553"/>
                    <a:pt x="364998" y="0"/>
                    <a:pt x="234315" y="0"/>
                  </a:cubicBezTo>
                  <a:close/>
                </a:path>
              </a:pathLst>
            </a:custGeom>
            <a:solidFill>
              <a:srgbClr val="FFB300"/>
            </a:solidFill>
          </p:spPr>
        </p:sp>
      </p:grpSp>
      <p:grpSp>
        <p:nvGrpSpPr>
          <p:cNvPr id="68" name="Group 68"/>
          <p:cNvGrpSpPr/>
          <p:nvPr/>
        </p:nvGrpSpPr>
        <p:grpSpPr>
          <a:xfrm>
            <a:off x="2040498" y="284048"/>
            <a:ext cx="2578338" cy="785966"/>
            <a:chOff x="0" y="0"/>
            <a:chExt cx="3437784" cy="1047955"/>
          </a:xfrm>
        </p:grpSpPr>
        <p:sp>
          <p:nvSpPr>
            <p:cNvPr id="69" name="Freeform 69"/>
            <p:cNvSpPr/>
            <p:nvPr/>
          </p:nvSpPr>
          <p:spPr>
            <a:xfrm>
              <a:off x="127" y="0"/>
              <a:ext cx="3437636" cy="1047877"/>
            </a:xfrm>
            <a:custGeom>
              <a:avLst/>
              <a:gdLst/>
              <a:ahLst/>
              <a:cxnLst/>
              <a:rect l="l" t="t" r="r" b="b"/>
              <a:pathLst>
                <a:path w="3437636" h="1047877">
                  <a:moveTo>
                    <a:pt x="1214374" y="0"/>
                  </a:moveTo>
                  <a:cubicBezTo>
                    <a:pt x="1512316" y="0"/>
                    <a:pt x="1800352" y="223266"/>
                    <a:pt x="1864868" y="515239"/>
                  </a:cubicBezTo>
                  <a:cubicBezTo>
                    <a:pt x="1966595" y="423799"/>
                    <a:pt x="2103628" y="373634"/>
                    <a:pt x="2240280" y="373634"/>
                  </a:cubicBezTo>
                  <a:cubicBezTo>
                    <a:pt x="2287651" y="373634"/>
                    <a:pt x="2335149" y="379730"/>
                    <a:pt x="2380996" y="392176"/>
                  </a:cubicBezTo>
                  <a:cubicBezTo>
                    <a:pt x="2558161" y="441325"/>
                    <a:pt x="2706878" y="585216"/>
                    <a:pt x="2761996" y="760222"/>
                  </a:cubicBezTo>
                  <a:cubicBezTo>
                    <a:pt x="2813812" y="730377"/>
                    <a:pt x="2872994" y="716915"/>
                    <a:pt x="2934589" y="716915"/>
                  </a:cubicBezTo>
                  <a:cubicBezTo>
                    <a:pt x="3137662" y="716915"/>
                    <a:pt x="3366516" y="863346"/>
                    <a:pt x="3437636" y="1047877"/>
                  </a:cubicBezTo>
                  <a:lnTo>
                    <a:pt x="17653" y="1047877"/>
                  </a:lnTo>
                  <a:cubicBezTo>
                    <a:pt x="17653" y="1047877"/>
                    <a:pt x="0" y="1036955"/>
                    <a:pt x="17653" y="1001649"/>
                  </a:cubicBezTo>
                  <a:cubicBezTo>
                    <a:pt x="121920" y="798830"/>
                    <a:pt x="335788" y="652145"/>
                    <a:pt x="564134" y="649351"/>
                  </a:cubicBezTo>
                  <a:cubicBezTo>
                    <a:pt x="568071" y="330200"/>
                    <a:pt x="836803" y="35687"/>
                    <a:pt x="1154938" y="3175"/>
                  </a:cubicBezTo>
                  <a:cubicBezTo>
                    <a:pt x="1174750" y="1016"/>
                    <a:pt x="1194562" y="0"/>
                    <a:pt x="1214374" y="0"/>
                  </a:cubicBezTo>
                  <a:close/>
                </a:path>
              </a:pathLst>
            </a:custGeom>
            <a:solidFill>
              <a:srgbClr val="FFF6E8"/>
            </a:solidFill>
          </p:spPr>
        </p:sp>
      </p:grpSp>
      <p:grpSp>
        <p:nvGrpSpPr>
          <p:cNvPr id="70" name="Group 70"/>
          <p:cNvGrpSpPr/>
          <p:nvPr/>
        </p:nvGrpSpPr>
        <p:grpSpPr>
          <a:xfrm>
            <a:off x="8905048" y="2880398"/>
            <a:ext cx="2578338" cy="785966"/>
            <a:chOff x="0" y="0"/>
            <a:chExt cx="3437784" cy="1047955"/>
          </a:xfrm>
        </p:grpSpPr>
        <p:sp>
          <p:nvSpPr>
            <p:cNvPr id="71" name="Freeform 71"/>
            <p:cNvSpPr/>
            <p:nvPr/>
          </p:nvSpPr>
          <p:spPr>
            <a:xfrm>
              <a:off x="127" y="0"/>
              <a:ext cx="3437636" cy="1047877"/>
            </a:xfrm>
            <a:custGeom>
              <a:avLst/>
              <a:gdLst/>
              <a:ahLst/>
              <a:cxnLst/>
              <a:rect l="l" t="t" r="r" b="b"/>
              <a:pathLst>
                <a:path w="3437636" h="1047877">
                  <a:moveTo>
                    <a:pt x="1214374" y="0"/>
                  </a:moveTo>
                  <a:cubicBezTo>
                    <a:pt x="1512316" y="0"/>
                    <a:pt x="1800352" y="223266"/>
                    <a:pt x="1864868" y="515239"/>
                  </a:cubicBezTo>
                  <a:cubicBezTo>
                    <a:pt x="1966595" y="423799"/>
                    <a:pt x="2103628" y="373634"/>
                    <a:pt x="2240280" y="373634"/>
                  </a:cubicBezTo>
                  <a:cubicBezTo>
                    <a:pt x="2287651" y="373634"/>
                    <a:pt x="2335149" y="379730"/>
                    <a:pt x="2380996" y="392176"/>
                  </a:cubicBezTo>
                  <a:cubicBezTo>
                    <a:pt x="2558161" y="441325"/>
                    <a:pt x="2706878" y="585216"/>
                    <a:pt x="2761996" y="760222"/>
                  </a:cubicBezTo>
                  <a:cubicBezTo>
                    <a:pt x="2813812" y="730377"/>
                    <a:pt x="2872994" y="716915"/>
                    <a:pt x="2934589" y="716915"/>
                  </a:cubicBezTo>
                  <a:cubicBezTo>
                    <a:pt x="3137662" y="716915"/>
                    <a:pt x="3366516" y="863346"/>
                    <a:pt x="3437636" y="1047877"/>
                  </a:cubicBezTo>
                  <a:lnTo>
                    <a:pt x="17653" y="1047877"/>
                  </a:lnTo>
                  <a:cubicBezTo>
                    <a:pt x="17653" y="1047877"/>
                    <a:pt x="0" y="1036955"/>
                    <a:pt x="17653" y="1001649"/>
                  </a:cubicBezTo>
                  <a:cubicBezTo>
                    <a:pt x="121920" y="798830"/>
                    <a:pt x="335788" y="652145"/>
                    <a:pt x="564134" y="649351"/>
                  </a:cubicBezTo>
                  <a:cubicBezTo>
                    <a:pt x="568071" y="330200"/>
                    <a:pt x="836803" y="35687"/>
                    <a:pt x="1154938" y="3175"/>
                  </a:cubicBezTo>
                  <a:cubicBezTo>
                    <a:pt x="1174750" y="1016"/>
                    <a:pt x="1194562" y="0"/>
                    <a:pt x="1214374" y="0"/>
                  </a:cubicBezTo>
                  <a:close/>
                </a:path>
              </a:pathLst>
            </a:custGeom>
            <a:solidFill>
              <a:srgbClr val="FFF6E8"/>
            </a:solidFill>
          </p:spPr>
        </p:sp>
      </p:grpSp>
      <p:sp>
        <p:nvSpPr>
          <p:cNvPr id="72" name="TextBox 72"/>
          <p:cNvSpPr txBox="1"/>
          <p:nvPr/>
        </p:nvSpPr>
        <p:spPr>
          <a:xfrm>
            <a:off x="1531425" y="405871"/>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Autisme</a:t>
            </a:r>
          </a:p>
        </p:txBody>
      </p:sp>
      <p:pic>
        <p:nvPicPr>
          <p:cNvPr id="73" name="Picture 73">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45393" y="8776556"/>
            <a:ext cx="1282652" cy="1282652"/>
          </a:xfrm>
          <a:prstGeom prst="rect">
            <a:avLst/>
          </a:prstGeom>
        </p:spPr>
      </p:pic>
      <p:pic>
        <p:nvPicPr>
          <p:cNvPr id="74" name="Picture 74">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89447" y="241397"/>
            <a:ext cx="1259849" cy="1259849"/>
          </a:xfrm>
          <a:prstGeom prst="rect">
            <a:avLst/>
          </a:prstGeom>
        </p:spPr>
      </p:pic>
      <p:grpSp>
        <p:nvGrpSpPr>
          <p:cNvPr id="75" name="Group 75"/>
          <p:cNvGrpSpPr/>
          <p:nvPr/>
        </p:nvGrpSpPr>
        <p:grpSpPr>
          <a:xfrm>
            <a:off x="4466610" y="2183326"/>
            <a:ext cx="12688015" cy="6427628"/>
            <a:chOff x="0" y="0"/>
            <a:chExt cx="3341699" cy="1692873"/>
          </a:xfrm>
        </p:grpSpPr>
        <p:sp>
          <p:nvSpPr>
            <p:cNvPr id="76" name="Freeform 76"/>
            <p:cNvSpPr/>
            <p:nvPr/>
          </p:nvSpPr>
          <p:spPr>
            <a:xfrm>
              <a:off x="0" y="0"/>
              <a:ext cx="3341700" cy="1692873"/>
            </a:xfrm>
            <a:custGeom>
              <a:avLst/>
              <a:gdLst/>
              <a:ahLst/>
              <a:cxnLst/>
              <a:rect l="l" t="t" r="r" b="b"/>
              <a:pathLst>
                <a:path w="3341700" h="1692873">
                  <a:moveTo>
                    <a:pt x="31119" y="0"/>
                  </a:moveTo>
                  <a:lnTo>
                    <a:pt x="3310580" y="0"/>
                  </a:lnTo>
                  <a:cubicBezTo>
                    <a:pt x="3327767" y="0"/>
                    <a:pt x="3341700" y="13932"/>
                    <a:pt x="3341700" y="31119"/>
                  </a:cubicBezTo>
                  <a:lnTo>
                    <a:pt x="3341700" y="1661754"/>
                  </a:lnTo>
                  <a:cubicBezTo>
                    <a:pt x="3341700" y="1670008"/>
                    <a:pt x="3338421" y="1677923"/>
                    <a:pt x="3332585" y="1683759"/>
                  </a:cubicBezTo>
                  <a:cubicBezTo>
                    <a:pt x="3326749" y="1689595"/>
                    <a:pt x="3318834" y="1692873"/>
                    <a:pt x="3310580" y="1692873"/>
                  </a:cubicBezTo>
                  <a:lnTo>
                    <a:pt x="31119" y="1692873"/>
                  </a:lnTo>
                  <a:cubicBezTo>
                    <a:pt x="22866" y="1692873"/>
                    <a:pt x="14950" y="1689595"/>
                    <a:pt x="9115" y="1683759"/>
                  </a:cubicBezTo>
                  <a:cubicBezTo>
                    <a:pt x="3279" y="1677923"/>
                    <a:pt x="0" y="1670008"/>
                    <a:pt x="0" y="1661754"/>
                  </a:cubicBezTo>
                  <a:lnTo>
                    <a:pt x="0" y="31119"/>
                  </a:lnTo>
                  <a:cubicBezTo>
                    <a:pt x="0" y="22866"/>
                    <a:pt x="3279" y="14950"/>
                    <a:pt x="9115" y="9115"/>
                  </a:cubicBezTo>
                  <a:cubicBezTo>
                    <a:pt x="14950" y="3279"/>
                    <a:pt x="22866" y="0"/>
                    <a:pt x="31119" y="0"/>
                  </a:cubicBezTo>
                  <a:close/>
                </a:path>
              </a:pathLst>
            </a:custGeom>
            <a:solidFill>
              <a:srgbClr val="275F8E"/>
            </a:solidFill>
          </p:spPr>
        </p:sp>
        <p:sp>
          <p:nvSpPr>
            <p:cNvPr id="77" name="TextBox 7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78" name="Group 78"/>
          <p:cNvGrpSpPr/>
          <p:nvPr/>
        </p:nvGrpSpPr>
        <p:grpSpPr>
          <a:xfrm rot="5400000">
            <a:off x="1389147" y="3144828"/>
            <a:ext cx="4613753" cy="4418505"/>
            <a:chOff x="0" y="0"/>
            <a:chExt cx="7242535" cy="6936041"/>
          </a:xfrm>
        </p:grpSpPr>
        <p:sp>
          <p:nvSpPr>
            <p:cNvPr id="79" name="Freeform 79"/>
            <p:cNvSpPr/>
            <p:nvPr/>
          </p:nvSpPr>
          <p:spPr>
            <a:xfrm>
              <a:off x="0" y="0"/>
              <a:ext cx="7242513" cy="6936104"/>
            </a:xfrm>
            <a:custGeom>
              <a:avLst/>
              <a:gdLst/>
              <a:ahLst/>
              <a:cxnLst/>
              <a:rect l="l" t="t" r="r" b="b"/>
              <a:pathLst>
                <a:path w="7242513" h="6936104">
                  <a:moveTo>
                    <a:pt x="0" y="949964"/>
                  </a:moveTo>
                  <a:cubicBezTo>
                    <a:pt x="0" y="425336"/>
                    <a:pt x="444172" y="0"/>
                    <a:pt x="992033" y="0"/>
                  </a:cubicBezTo>
                  <a:lnTo>
                    <a:pt x="6250480" y="0"/>
                  </a:lnTo>
                  <a:cubicBezTo>
                    <a:pt x="6798342" y="0"/>
                    <a:pt x="7242513" y="425336"/>
                    <a:pt x="7242513" y="949964"/>
                  </a:cubicBezTo>
                  <a:lnTo>
                    <a:pt x="7242513" y="5986128"/>
                  </a:lnTo>
                  <a:cubicBezTo>
                    <a:pt x="7242513" y="6510756"/>
                    <a:pt x="6798342" y="6936104"/>
                    <a:pt x="6250480" y="6936104"/>
                  </a:cubicBezTo>
                  <a:lnTo>
                    <a:pt x="992033" y="6936104"/>
                  </a:lnTo>
                  <a:cubicBezTo>
                    <a:pt x="444172" y="6936104"/>
                    <a:pt x="0" y="6510756"/>
                    <a:pt x="0" y="5986128"/>
                  </a:cubicBezTo>
                  <a:close/>
                </a:path>
              </a:pathLst>
            </a:custGeom>
            <a:solidFill>
              <a:srgbClr val="FFB300"/>
            </a:solidFill>
          </p:spPr>
        </p:sp>
      </p:grpSp>
      <p:pic>
        <p:nvPicPr>
          <p:cNvPr id="80" name="Picture 80"/>
          <p:cNvPicPr>
            <a:picLocks noChangeAspect="1"/>
          </p:cNvPicPr>
          <p:nvPr/>
        </p:nvPicPr>
        <p:blipFill>
          <a:blip r:embed="rId10"/>
          <a:srcRect/>
          <a:stretch>
            <a:fillRect/>
          </a:stretch>
        </p:blipFill>
        <p:spPr>
          <a:xfrm>
            <a:off x="1942860" y="3394861"/>
            <a:ext cx="3421305" cy="3956540"/>
          </a:xfrm>
          <a:prstGeom prst="rect">
            <a:avLst/>
          </a:prstGeom>
        </p:spPr>
      </p:pic>
      <p:sp>
        <p:nvSpPr>
          <p:cNvPr id="81" name="TextBox 81"/>
          <p:cNvSpPr txBox="1"/>
          <p:nvPr/>
        </p:nvSpPr>
        <p:spPr>
          <a:xfrm>
            <a:off x="6697202" y="3155393"/>
            <a:ext cx="9335085" cy="4321175"/>
          </a:xfrm>
          <a:prstGeom prst="rect">
            <a:avLst/>
          </a:prstGeom>
        </p:spPr>
        <p:txBody>
          <a:bodyPr lIns="0" tIns="0" rIns="0" bIns="0" rtlCol="0" anchor="t">
            <a:spAutoFit/>
          </a:bodyPr>
          <a:lstStyle/>
          <a:p>
            <a:pPr algn="just">
              <a:lnSpc>
                <a:spcPts val="4899"/>
              </a:lnSpc>
            </a:pPr>
            <a:r>
              <a:rPr lang="en-US" sz="3499">
                <a:solidFill>
                  <a:srgbClr val="F9FCED"/>
                </a:solidFill>
                <a:latin typeface="Public Sans"/>
              </a:rPr>
              <a:t>Autisme adalah gangguan perkembangan yang kompleks, meliputi gangguan komunikasi, interaksi sosial, dan aktivitas imaginatif, yang mulai tampak sebelum anak berusia tiga tahun, bahkan anak yang termasuk autisme infantil gejalanya sudah muncul sejak lahir.</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16725150" y="7991200"/>
            <a:ext cx="2382756" cy="1811118"/>
            <a:chOff x="0" y="0"/>
            <a:chExt cx="3177008" cy="2414824"/>
          </a:xfrm>
        </p:grpSpPr>
        <p:sp>
          <p:nvSpPr>
            <p:cNvPr id="3" name="Freeform 3"/>
            <p:cNvSpPr/>
            <p:nvPr/>
          </p:nvSpPr>
          <p:spPr>
            <a:xfrm>
              <a:off x="127" y="127"/>
              <a:ext cx="3176905" cy="2414651"/>
            </a:xfrm>
            <a:custGeom>
              <a:avLst/>
              <a:gdLst/>
              <a:ahLst/>
              <a:cxnLst/>
              <a:rect l="l" t="t" r="r" b="b"/>
              <a:pathLst>
                <a:path w="3176905" h="2414651">
                  <a:moveTo>
                    <a:pt x="2583942" y="0"/>
                  </a:moveTo>
                  <a:cubicBezTo>
                    <a:pt x="2258314" y="0"/>
                    <a:pt x="1973326" y="176276"/>
                    <a:pt x="1820037" y="440055"/>
                  </a:cubicBezTo>
                  <a:cubicBezTo>
                    <a:pt x="1672590" y="328676"/>
                    <a:pt x="1488186" y="263017"/>
                    <a:pt x="1289050" y="263017"/>
                  </a:cubicBezTo>
                  <a:cubicBezTo>
                    <a:pt x="939292" y="263017"/>
                    <a:pt x="637540" y="466217"/>
                    <a:pt x="494030" y="760984"/>
                  </a:cubicBezTo>
                  <a:cubicBezTo>
                    <a:pt x="437134" y="877697"/>
                    <a:pt x="405384" y="1008126"/>
                    <a:pt x="405384" y="1146683"/>
                  </a:cubicBezTo>
                  <a:cubicBezTo>
                    <a:pt x="405384" y="1303020"/>
                    <a:pt x="446151" y="1450340"/>
                    <a:pt x="517906" y="1577975"/>
                  </a:cubicBezTo>
                  <a:cubicBezTo>
                    <a:pt x="212344" y="1716405"/>
                    <a:pt x="0" y="2023999"/>
                    <a:pt x="0" y="2381631"/>
                  </a:cubicBezTo>
                  <a:cubicBezTo>
                    <a:pt x="0" y="2392680"/>
                    <a:pt x="0" y="2403729"/>
                    <a:pt x="889" y="2414651"/>
                  </a:cubicBezTo>
                  <a:lnTo>
                    <a:pt x="3176905" y="2414651"/>
                  </a:lnTo>
                  <a:lnTo>
                    <a:pt x="3176905" y="228092"/>
                  </a:lnTo>
                  <a:cubicBezTo>
                    <a:pt x="3020314" y="85598"/>
                    <a:pt x="2812288" y="0"/>
                    <a:pt x="2583942" y="0"/>
                  </a:cubicBezTo>
                  <a:close/>
                </a:path>
              </a:pathLst>
            </a:custGeom>
            <a:solidFill>
              <a:srgbClr val="11734C"/>
            </a:solidFill>
          </p:spPr>
        </p:sp>
      </p:grpSp>
      <p:grpSp>
        <p:nvGrpSpPr>
          <p:cNvPr id="4" name="Group 4"/>
          <p:cNvGrpSpPr/>
          <p:nvPr/>
        </p:nvGrpSpPr>
        <p:grpSpPr>
          <a:xfrm>
            <a:off x="-1460750" y="8180964"/>
            <a:ext cx="3358212" cy="1621312"/>
            <a:chOff x="0" y="0"/>
            <a:chExt cx="4477616" cy="2161749"/>
          </a:xfrm>
        </p:grpSpPr>
        <p:sp>
          <p:nvSpPr>
            <p:cNvPr id="5" name="Freeform 5"/>
            <p:cNvSpPr/>
            <p:nvPr/>
          </p:nvSpPr>
          <p:spPr>
            <a:xfrm>
              <a:off x="0" y="254"/>
              <a:ext cx="4477639" cy="2161540"/>
            </a:xfrm>
            <a:custGeom>
              <a:avLst/>
              <a:gdLst/>
              <a:ahLst/>
              <a:cxnLst/>
              <a:rect l="l" t="t" r="r" b="b"/>
              <a:pathLst>
                <a:path w="4477639" h="2161540">
                  <a:moveTo>
                    <a:pt x="2760091" y="0"/>
                  </a:moveTo>
                  <a:cubicBezTo>
                    <a:pt x="2603373" y="0"/>
                    <a:pt x="2456180" y="36068"/>
                    <a:pt x="2323719" y="100711"/>
                  </a:cubicBezTo>
                  <a:cubicBezTo>
                    <a:pt x="2146427" y="186563"/>
                    <a:pt x="2000631" y="324866"/>
                    <a:pt x="1901317" y="494792"/>
                  </a:cubicBezTo>
                  <a:cubicBezTo>
                    <a:pt x="1735709" y="370078"/>
                    <a:pt x="1528064" y="294894"/>
                    <a:pt x="1305814" y="294894"/>
                  </a:cubicBezTo>
                  <a:cubicBezTo>
                    <a:pt x="756539" y="294894"/>
                    <a:pt x="311277" y="739902"/>
                    <a:pt x="311277" y="1288923"/>
                  </a:cubicBezTo>
                  <a:cubicBezTo>
                    <a:pt x="311277" y="1465072"/>
                    <a:pt x="358140" y="1629156"/>
                    <a:pt x="437515" y="1773555"/>
                  </a:cubicBezTo>
                  <a:cubicBezTo>
                    <a:pt x="255524" y="1856105"/>
                    <a:pt x="103505" y="1991487"/>
                    <a:pt x="0" y="2161540"/>
                  </a:cubicBezTo>
                  <a:lnTo>
                    <a:pt x="4477639" y="2161540"/>
                  </a:lnTo>
                  <a:cubicBezTo>
                    <a:pt x="4366514" y="1772031"/>
                    <a:pt x="4074287" y="1457579"/>
                    <a:pt x="3698621" y="1317498"/>
                  </a:cubicBezTo>
                  <a:cubicBezTo>
                    <a:pt x="3734689" y="1215517"/>
                    <a:pt x="3752850" y="1107186"/>
                    <a:pt x="3752850" y="992632"/>
                  </a:cubicBezTo>
                  <a:cubicBezTo>
                    <a:pt x="3752850" y="443484"/>
                    <a:pt x="3309112" y="0"/>
                    <a:pt x="2760091" y="0"/>
                  </a:cubicBezTo>
                  <a:close/>
                </a:path>
              </a:pathLst>
            </a:custGeom>
            <a:solidFill>
              <a:srgbClr val="0F6342"/>
            </a:solidFill>
          </p:spPr>
        </p:sp>
      </p:grpSp>
      <p:grpSp>
        <p:nvGrpSpPr>
          <p:cNvPr id="6" name="Group 6"/>
          <p:cNvGrpSpPr/>
          <p:nvPr/>
        </p:nvGrpSpPr>
        <p:grpSpPr>
          <a:xfrm>
            <a:off x="-182100" y="9392554"/>
            <a:ext cx="18643002" cy="1045978"/>
            <a:chOff x="0" y="0"/>
            <a:chExt cx="24857336" cy="1394637"/>
          </a:xfrm>
        </p:grpSpPr>
        <p:sp>
          <p:nvSpPr>
            <p:cNvPr id="7" name="Freeform 7"/>
            <p:cNvSpPr/>
            <p:nvPr/>
          </p:nvSpPr>
          <p:spPr>
            <a:xfrm>
              <a:off x="0" y="0"/>
              <a:ext cx="24857329" cy="1394587"/>
            </a:xfrm>
            <a:custGeom>
              <a:avLst/>
              <a:gdLst/>
              <a:ahLst/>
              <a:cxnLst/>
              <a:rect l="l" t="t" r="r" b="b"/>
              <a:pathLst>
                <a:path w="24857329" h="1394587">
                  <a:moveTo>
                    <a:pt x="12401804" y="0"/>
                  </a:moveTo>
                  <a:cubicBezTo>
                    <a:pt x="8726424" y="0"/>
                    <a:pt x="4478909" y="17018"/>
                    <a:pt x="6223" y="68072"/>
                  </a:cubicBezTo>
                  <a:cubicBezTo>
                    <a:pt x="0" y="68707"/>
                    <a:pt x="38481" y="705866"/>
                    <a:pt x="39751" y="871855"/>
                  </a:cubicBezTo>
                  <a:cubicBezTo>
                    <a:pt x="43053" y="1151763"/>
                    <a:pt x="49022" y="1394587"/>
                    <a:pt x="49022" y="1394587"/>
                  </a:cubicBezTo>
                  <a:lnTo>
                    <a:pt x="24857329" y="1394587"/>
                  </a:lnTo>
                  <a:lnTo>
                    <a:pt x="24815546" y="68072"/>
                  </a:lnTo>
                  <a:cubicBezTo>
                    <a:pt x="24815546" y="68072"/>
                    <a:pt x="19752690" y="0"/>
                    <a:pt x="12401803" y="0"/>
                  </a:cubicBezTo>
                  <a:close/>
                </a:path>
              </a:pathLst>
            </a:custGeom>
            <a:solidFill>
              <a:srgbClr val="168E5E"/>
            </a:solidFill>
          </p:spPr>
        </p:sp>
      </p:grpSp>
      <p:grpSp>
        <p:nvGrpSpPr>
          <p:cNvPr id="8" name="Group 8"/>
          <p:cNvGrpSpPr/>
          <p:nvPr/>
        </p:nvGrpSpPr>
        <p:grpSpPr>
          <a:xfrm>
            <a:off x="-1031502" y="460350"/>
            <a:ext cx="4334236" cy="1321164"/>
            <a:chOff x="0" y="0"/>
            <a:chExt cx="5778981" cy="1761552"/>
          </a:xfrm>
        </p:grpSpPr>
        <p:sp>
          <p:nvSpPr>
            <p:cNvPr id="9" name="Freeform 9"/>
            <p:cNvSpPr/>
            <p:nvPr/>
          </p:nvSpPr>
          <p:spPr>
            <a:xfrm>
              <a:off x="0" y="-127"/>
              <a:ext cx="5778754" cy="1761617"/>
            </a:xfrm>
            <a:custGeom>
              <a:avLst/>
              <a:gdLst/>
              <a:ahLst/>
              <a:cxnLst/>
              <a:rect l="l" t="t" r="r" b="b"/>
              <a:pathLst>
                <a:path w="5778754" h="1761617">
                  <a:moveTo>
                    <a:pt x="3737483" y="127"/>
                  </a:moveTo>
                  <a:cubicBezTo>
                    <a:pt x="3236722" y="127"/>
                    <a:pt x="2752344" y="375539"/>
                    <a:pt x="2643886" y="866267"/>
                  </a:cubicBezTo>
                  <a:cubicBezTo>
                    <a:pt x="2472817" y="712597"/>
                    <a:pt x="2242566" y="628142"/>
                    <a:pt x="2012823" y="628142"/>
                  </a:cubicBezTo>
                  <a:cubicBezTo>
                    <a:pt x="1933194" y="628142"/>
                    <a:pt x="1853438" y="638429"/>
                    <a:pt x="1776349" y="659257"/>
                  </a:cubicBezTo>
                  <a:cubicBezTo>
                    <a:pt x="1478534" y="741807"/>
                    <a:pt x="1228471" y="983742"/>
                    <a:pt x="1136015" y="1278001"/>
                  </a:cubicBezTo>
                  <a:cubicBezTo>
                    <a:pt x="1048893" y="1227836"/>
                    <a:pt x="949452" y="1205230"/>
                    <a:pt x="845820" y="1205230"/>
                  </a:cubicBezTo>
                  <a:cubicBezTo>
                    <a:pt x="504317" y="1205230"/>
                    <a:pt x="119634" y="1451483"/>
                    <a:pt x="0" y="1761617"/>
                  </a:cubicBezTo>
                  <a:lnTo>
                    <a:pt x="5749036" y="1761617"/>
                  </a:lnTo>
                  <a:cubicBezTo>
                    <a:pt x="5749036" y="1761617"/>
                    <a:pt x="5778754" y="1743329"/>
                    <a:pt x="5749036" y="1683766"/>
                  </a:cubicBezTo>
                  <a:cubicBezTo>
                    <a:pt x="5573903" y="1342898"/>
                    <a:pt x="5214239" y="1096137"/>
                    <a:pt x="4830572" y="1091438"/>
                  </a:cubicBezTo>
                  <a:cubicBezTo>
                    <a:pt x="4823968" y="554990"/>
                    <a:pt x="4372102" y="59944"/>
                    <a:pt x="3837432" y="5207"/>
                  </a:cubicBezTo>
                  <a:cubicBezTo>
                    <a:pt x="3804158" y="1651"/>
                    <a:pt x="3770884" y="0"/>
                    <a:pt x="3737483" y="0"/>
                  </a:cubicBezTo>
                  <a:close/>
                </a:path>
              </a:pathLst>
            </a:custGeom>
            <a:solidFill>
              <a:srgbClr val="FFF6E8"/>
            </a:solidFill>
          </p:spPr>
        </p:sp>
      </p:grpSp>
      <p:grpSp>
        <p:nvGrpSpPr>
          <p:cNvPr id="10" name="Group 10"/>
          <p:cNvGrpSpPr/>
          <p:nvPr/>
        </p:nvGrpSpPr>
        <p:grpSpPr>
          <a:xfrm>
            <a:off x="15426950" y="5416800"/>
            <a:ext cx="3750960" cy="1143332"/>
            <a:chOff x="0" y="0"/>
            <a:chExt cx="5001280" cy="1524443"/>
          </a:xfrm>
        </p:grpSpPr>
        <p:sp>
          <p:nvSpPr>
            <p:cNvPr id="11" name="Freeform 11"/>
            <p:cNvSpPr/>
            <p:nvPr/>
          </p:nvSpPr>
          <p:spPr>
            <a:xfrm>
              <a:off x="0" y="0"/>
              <a:ext cx="5001133" cy="1524381"/>
            </a:xfrm>
            <a:custGeom>
              <a:avLst/>
              <a:gdLst/>
              <a:ahLst/>
              <a:cxnLst/>
              <a:rect l="l" t="t" r="r" b="b"/>
              <a:pathLst>
                <a:path w="5001133" h="1524381">
                  <a:moveTo>
                    <a:pt x="3234436" y="0"/>
                  </a:moveTo>
                  <a:cubicBezTo>
                    <a:pt x="2801112" y="0"/>
                    <a:pt x="2381885" y="324866"/>
                    <a:pt x="2288032" y="749554"/>
                  </a:cubicBezTo>
                  <a:cubicBezTo>
                    <a:pt x="2139950" y="616585"/>
                    <a:pt x="1940687" y="543433"/>
                    <a:pt x="1741805" y="543433"/>
                  </a:cubicBezTo>
                  <a:cubicBezTo>
                    <a:pt x="1672844" y="543433"/>
                    <a:pt x="1603883" y="552323"/>
                    <a:pt x="1537208" y="570357"/>
                  </a:cubicBezTo>
                  <a:cubicBezTo>
                    <a:pt x="1279398" y="641731"/>
                    <a:pt x="1063117" y="851154"/>
                    <a:pt x="982980" y="1105789"/>
                  </a:cubicBezTo>
                  <a:cubicBezTo>
                    <a:pt x="907669" y="1062355"/>
                    <a:pt x="821563" y="1042797"/>
                    <a:pt x="731774" y="1042797"/>
                  </a:cubicBezTo>
                  <a:cubicBezTo>
                    <a:pt x="436499" y="1042924"/>
                    <a:pt x="103505" y="1256030"/>
                    <a:pt x="0" y="1524381"/>
                  </a:cubicBezTo>
                  <a:lnTo>
                    <a:pt x="4975352" y="1524381"/>
                  </a:lnTo>
                  <a:cubicBezTo>
                    <a:pt x="4975352" y="1524381"/>
                    <a:pt x="5001133" y="1508506"/>
                    <a:pt x="4975352" y="1457071"/>
                  </a:cubicBezTo>
                  <a:cubicBezTo>
                    <a:pt x="4823841" y="1162050"/>
                    <a:pt x="4512564" y="948563"/>
                    <a:pt x="4180459" y="944499"/>
                  </a:cubicBezTo>
                  <a:cubicBezTo>
                    <a:pt x="4174744" y="480314"/>
                    <a:pt x="3783711" y="51816"/>
                    <a:pt x="3320923" y="4572"/>
                  </a:cubicBezTo>
                  <a:cubicBezTo>
                    <a:pt x="3292094" y="1524"/>
                    <a:pt x="3263265" y="0"/>
                    <a:pt x="3234436" y="0"/>
                  </a:cubicBezTo>
                  <a:close/>
                </a:path>
              </a:pathLst>
            </a:custGeom>
            <a:solidFill>
              <a:srgbClr val="FFF6E8"/>
            </a:solidFill>
          </p:spPr>
        </p:sp>
      </p:grpSp>
      <p:grpSp>
        <p:nvGrpSpPr>
          <p:cNvPr id="12" name="Group 12"/>
          <p:cNvGrpSpPr/>
          <p:nvPr/>
        </p:nvGrpSpPr>
        <p:grpSpPr>
          <a:xfrm>
            <a:off x="12874600" y="307776"/>
            <a:ext cx="2382778" cy="726320"/>
            <a:chOff x="0" y="0"/>
            <a:chExt cx="3177037" cy="968427"/>
          </a:xfrm>
        </p:grpSpPr>
        <p:sp>
          <p:nvSpPr>
            <p:cNvPr id="13" name="Freeform 13"/>
            <p:cNvSpPr/>
            <p:nvPr/>
          </p:nvSpPr>
          <p:spPr>
            <a:xfrm>
              <a:off x="0" y="0"/>
              <a:ext cx="3176905" cy="968375"/>
            </a:xfrm>
            <a:custGeom>
              <a:avLst/>
              <a:gdLst/>
              <a:ahLst/>
              <a:cxnLst/>
              <a:rect l="l" t="t" r="r" b="b"/>
              <a:pathLst>
                <a:path w="3176905" h="968375">
                  <a:moveTo>
                    <a:pt x="2054733" y="0"/>
                  </a:moveTo>
                  <a:cubicBezTo>
                    <a:pt x="1779397" y="0"/>
                    <a:pt x="1513205" y="206375"/>
                    <a:pt x="1453515" y="476123"/>
                  </a:cubicBezTo>
                  <a:cubicBezTo>
                    <a:pt x="1359535" y="391668"/>
                    <a:pt x="1232916" y="345186"/>
                    <a:pt x="1106551" y="345186"/>
                  </a:cubicBezTo>
                  <a:cubicBezTo>
                    <a:pt x="1062736" y="345186"/>
                    <a:pt x="1018921" y="350774"/>
                    <a:pt x="976503" y="362331"/>
                  </a:cubicBezTo>
                  <a:cubicBezTo>
                    <a:pt x="812800" y="407797"/>
                    <a:pt x="675386" y="540766"/>
                    <a:pt x="624459" y="702564"/>
                  </a:cubicBezTo>
                  <a:cubicBezTo>
                    <a:pt x="576580" y="675005"/>
                    <a:pt x="521970" y="662559"/>
                    <a:pt x="464947" y="662559"/>
                  </a:cubicBezTo>
                  <a:cubicBezTo>
                    <a:pt x="277241" y="662559"/>
                    <a:pt x="65786" y="797941"/>
                    <a:pt x="0" y="968375"/>
                  </a:cubicBezTo>
                  <a:lnTo>
                    <a:pt x="3160522" y="968375"/>
                  </a:lnTo>
                  <a:cubicBezTo>
                    <a:pt x="3160522" y="968375"/>
                    <a:pt x="3176905" y="958342"/>
                    <a:pt x="3160522" y="925576"/>
                  </a:cubicBezTo>
                  <a:cubicBezTo>
                    <a:pt x="3064256" y="738124"/>
                    <a:pt x="2866517" y="602488"/>
                    <a:pt x="2655570" y="599948"/>
                  </a:cubicBezTo>
                  <a:cubicBezTo>
                    <a:pt x="2652014" y="305054"/>
                    <a:pt x="2403602" y="33020"/>
                    <a:pt x="2109597" y="2921"/>
                  </a:cubicBezTo>
                  <a:cubicBezTo>
                    <a:pt x="2091309" y="889"/>
                    <a:pt x="2073021" y="0"/>
                    <a:pt x="2054733" y="0"/>
                  </a:cubicBezTo>
                  <a:close/>
                </a:path>
              </a:pathLst>
            </a:custGeom>
            <a:solidFill>
              <a:srgbClr val="FFF6E8"/>
            </a:solidFill>
          </p:spPr>
        </p:sp>
      </p:grpSp>
      <p:grpSp>
        <p:nvGrpSpPr>
          <p:cNvPr id="14" name="Group 14"/>
          <p:cNvGrpSpPr/>
          <p:nvPr/>
        </p:nvGrpSpPr>
        <p:grpSpPr>
          <a:xfrm>
            <a:off x="17641712" y="8869213"/>
            <a:ext cx="281767" cy="231256"/>
            <a:chOff x="0" y="0"/>
            <a:chExt cx="375689" cy="308342"/>
          </a:xfrm>
        </p:grpSpPr>
        <p:sp>
          <p:nvSpPr>
            <p:cNvPr id="15" name="Freeform 15"/>
            <p:cNvSpPr/>
            <p:nvPr/>
          </p:nvSpPr>
          <p:spPr>
            <a:xfrm>
              <a:off x="0" y="0"/>
              <a:ext cx="375666" cy="308102"/>
            </a:xfrm>
            <a:custGeom>
              <a:avLst/>
              <a:gdLst/>
              <a:ahLst/>
              <a:cxnLst/>
              <a:rect l="l" t="t" r="r" b="b"/>
              <a:pathLst>
                <a:path w="375666" h="308102">
                  <a:moveTo>
                    <a:pt x="92202" y="0"/>
                  </a:moveTo>
                  <a:lnTo>
                    <a:pt x="0" y="74422"/>
                  </a:lnTo>
                  <a:cubicBezTo>
                    <a:pt x="3683" y="78105"/>
                    <a:pt x="99949" y="308102"/>
                    <a:pt x="195961" y="308102"/>
                  </a:cubicBezTo>
                  <a:cubicBezTo>
                    <a:pt x="209677" y="308102"/>
                    <a:pt x="223520" y="303403"/>
                    <a:pt x="236855" y="292608"/>
                  </a:cubicBezTo>
                  <a:cubicBezTo>
                    <a:pt x="375666" y="184150"/>
                    <a:pt x="92202" y="0"/>
                    <a:pt x="92202" y="0"/>
                  </a:cubicBezTo>
                  <a:close/>
                </a:path>
              </a:pathLst>
            </a:custGeom>
            <a:solidFill>
              <a:srgbClr val="FFEDD7"/>
            </a:solidFill>
          </p:spPr>
        </p:sp>
      </p:grpSp>
      <p:grpSp>
        <p:nvGrpSpPr>
          <p:cNvPr id="16" name="Group 16"/>
          <p:cNvGrpSpPr/>
          <p:nvPr/>
        </p:nvGrpSpPr>
        <p:grpSpPr>
          <a:xfrm>
            <a:off x="17623761" y="8626134"/>
            <a:ext cx="241515" cy="240957"/>
            <a:chOff x="0" y="0"/>
            <a:chExt cx="322021" cy="321276"/>
          </a:xfrm>
        </p:grpSpPr>
        <p:sp>
          <p:nvSpPr>
            <p:cNvPr id="17" name="Freeform 17"/>
            <p:cNvSpPr/>
            <p:nvPr/>
          </p:nvSpPr>
          <p:spPr>
            <a:xfrm>
              <a:off x="127" y="0"/>
              <a:ext cx="321691" cy="321183"/>
            </a:xfrm>
            <a:custGeom>
              <a:avLst/>
              <a:gdLst/>
              <a:ahLst/>
              <a:cxnLst/>
              <a:rect l="l" t="t" r="r" b="b"/>
              <a:pathLst>
                <a:path w="321691" h="321183">
                  <a:moveTo>
                    <a:pt x="152527" y="0"/>
                  </a:moveTo>
                  <a:cubicBezTo>
                    <a:pt x="30226" y="0"/>
                    <a:pt x="0" y="272542"/>
                    <a:pt x="0" y="272542"/>
                  </a:cubicBezTo>
                  <a:lnTo>
                    <a:pt x="107823" y="321183"/>
                  </a:lnTo>
                  <a:cubicBezTo>
                    <a:pt x="109728" y="315976"/>
                    <a:pt x="321691" y="69596"/>
                    <a:pt x="196596" y="10795"/>
                  </a:cubicBezTo>
                  <a:cubicBezTo>
                    <a:pt x="180594" y="3429"/>
                    <a:pt x="166116" y="0"/>
                    <a:pt x="152527" y="0"/>
                  </a:cubicBezTo>
                  <a:close/>
                </a:path>
              </a:pathLst>
            </a:custGeom>
            <a:solidFill>
              <a:srgbClr val="FFEDD7"/>
            </a:solidFill>
          </p:spPr>
        </p:sp>
      </p:grpSp>
      <p:grpSp>
        <p:nvGrpSpPr>
          <p:cNvPr id="18" name="Group 18"/>
          <p:cNvGrpSpPr/>
          <p:nvPr/>
        </p:nvGrpSpPr>
        <p:grpSpPr>
          <a:xfrm>
            <a:off x="17379454" y="8829741"/>
            <a:ext cx="268498" cy="155769"/>
            <a:chOff x="0" y="0"/>
            <a:chExt cx="357997" cy="207692"/>
          </a:xfrm>
        </p:grpSpPr>
        <p:sp>
          <p:nvSpPr>
            <p:cNvPr id="19" name="Freeform 19"/>
            <p:cNvSpPr/>
            <p:nvPr/>
          </p:nvSpPr>
          <p:spPr>
            <a:xfrm>
              <a:off x="127" y="0"/>
              <a:ext cx="357759" cy="207645"/>
            </a:xfrm>
            <a:custGeom>
              <a:avLst/>
              <a:gdLst/>
              <a:ahLst/>
              <a:cxnLst/>
              <a:rect l="l" t="t" r="r" b="b"/>
              <a:pathLst>
                <a:path w="357759" h="207645">
                  <a:moveTo>
                    <a:pt x="329946" y="11176"/>
                  </a:moveTo>
                  <a:cubicBezTo>
                    <a:pt x="324739" y="12446"/>
                    <a:pt x="0" y="0"/>
                    <a:pt x="30988" y="133350"/>
                  </a:cubicBezTo>
                  <a:cubicBezTo>
                    <a:pt x="44069" y="188849"/>
                    <a:pt x="82677" y="207645"/>
                    <a:pt x="129286" y="207645"/>
                  </a:cubicBezTo>
                  <a:cubicBezTo>
                    <a:pt x="226568" y="207645"/>
                    <a:pt x="357759" y="125095"/>
                    <a:pt x="357759" y="125095"/>
                  </a:cubicBezTo>
                  <a:lnTo>
                    <a:pt x="329946" y="11176"/>
                  </a:lnTo>
                  <a:close/>
                </a:path>
              </a:pathLst>
            </a:custGeom>
            <a:solidFill>
              <a:srgbClr val="FFEDD7"/>
            </a:solidFill>
          </p:spPr>
        </p:sp>
      </p:grpSp>
      <p:grpSp>
        <p:nvGrpSpPr>
          <p:cNvPr id="20" name="Group 20"/>
          <p:cNvGrpSpPr/>
          <p:nvPr/>
        </p:nvGrpSpPr>
        <p:grpSpPr>
          <a:xfrm>
            <a:off x="17647845" y="8712103"/>
            <a:ext cx="314437" cy="223897"/>
            <a:chOff x="0" y="0"/>
            <a:chExt cx="419250" cy="298529"/>
          </a:xfrm>
        </p:grpSpPr>
        <p:sp>
          <p:nvSpPr>
            <p:cNvPr id="21" name="Freeform 21"/>
            <p:cNvSpPr/>
            <p:nvPr/>
          </p:nvSpPr>
          <p:spPr>
            <a:xfrm>
              <a:off x="0" y="127"/>
              <a:ext cx="419100" cy="298196"/>
            </a:xfrm>
            <a:custGeom>
              <a:avLst/>
              <a:gdLst/>
              <a:ahLst/>
              <a:cxnLst/>
              <a:rect l="l" t="t" r="r" b="b"/>
              <a:pathLst>
                <a:path w="419100" h="298196">
                  <a:moveTo>
                    <a:pt x="290195" y="0"/>
                  </a:moveTo>
                  <a:cubicBezTo>
                    <a:pt x="207010" y="0"/>
                    <a:pt x="0" y="158750"/>
                    <a:pt x="0" y="158750"/>
                  </a:cubicBezTo>
                  <a:lnTo>
                    <a:pt x="23876" y="258953"/>
                  </a:lnTo>
                  <a:cubicBezTo>
                    <a:pt x="23876" y="258953"/>
                    <a:pt x="161671" y="298196"/>
                    <a:pt x="262509" y="298196"/>
                  </a:cubicBezTo>
                  <a:cubicBezTo>
                    <a:pt x="295529" y="298196"/>
                    <a:pt x="324612" y="294005"/>
                    <a:pt x="343662" y="282829"/>
                  </a:cubicBezTo>
                  <a:cubicBezTo>
                    <a:pt x="419100" y="237363"/>
                    <a:pt x="248158" y="158750"/>
                    <a:pt x="248158" y="158750"/>
                  </a:cubicBezTo>
                  <a:cubicBezTo>
                    <a:pt x="248158" y="158750"/>
                    <a:pt x="361188" y="80010"/>
                    <a:pt x="318770" y="12700"/>
                  </a:cubicBezTo>
                  <a:cubicBezTo>
                    <a:pt x="313055" y="3937"/>
                    <a:pt x="303149" y="0"/>
                    <a:pt x="290195" y="0"/>
                  </a:cubicBezTo>
                  <a:close/>
                </a:path>
              </a:pathLst>
            </a:custGeom>
            <a:solidFill>
              <a:srgbClr val="FFF9F2"/>
            </a:solidFill>
          </p:spPr>
        </p:sp>
      </p:grpSp>
      <p:grpSp>
        <p:nvGrpSpPr>
          <p:cNvPr id="22" name="Group 22"/>
          <p:cNvGrpSpPr/>
          <p:nvPr/>
        </p:nvGrpSpPr>
        <p:grpSpPr>
          <a:xfrm>
            <a:off x="17398075" y="8637283"/>
            <a:ext cx="295704" cy="277084"/>
            <a:chOff x="0" y="0"/>
            <a:chExt cx="394273" cy="369446"/>
          </a:xfrm>
        </p:grpSpPr>
        <p:sp>
          <p:nvSpPr>
            <p:cNvPr id="23" name="Freeform 23"/>
            <p:cNvSpPr/>
            <p:nvPr/>
          </p:nvSpPr>
          <p:spPr>
            <a:xfrm>
              <a:off x="127" y="0"/>
              <a:ext cx="393954" cy="369316"/>
            </a:xfrm>
            <a:custGeom>
              <a:avLst/>
              <a:gdLst/>
              <a:ahLst/>
              <a:cxnLst/>
              <a:rect l="l" t="t" r="r" b="b"/>
              <a:pathLst>
                <a:path w="393954" h="369316">
                  <a:moveTo>
                    <a:pt x="243967" y="0"/>
                  </a:moveTo>
                  <a:cubicBezTo>
                    <a:pt x="191516" y="0"/>
                    <a:pt x="200533" y="149860"/>
                    <a:pt x="200533" y="149860"/>
                  </a:cubicBezTo>
                  <a:cubicBezTo>
                    <a:pt x="200533" y="149860"/>
                    <a:pt x="149098" y="123444"/>
                    <a:pt x="102362" y="123444"/>
                  </a:cubicBezTo>
                  <a:cubicBezTo>
                    <a:pt x="77089" y="123444"/>
                    <a:pt x="52959" y="131191"/>
                    <a:pt x="39370" y="155067"/>
                  </a:cubicBezTo>
                  <a:cubicBezTo>
                    <a:pt x="0" y="224282"/>
                    <a:pt x="316484" y="369316"/>
                    <a:pt x="316484" y="369316"/>
                  </a:cubicBezTo>
                  <a:lnTo>
                    <a:pt x="393954" y="301117"/>
                  </a:lnTo>
                  <a:cubicBezTo>
                    <a:pt x="393954" y="301117"/>
                    <a:pt x="341376" y="53848"/>
                    <a:pt x="265811" y="7239"/>
                  </a:cubicBezTo>
                  <a:cubicBezTo>
                    <a:pt x="257683" y="2286"/>
                    <a:pt x="250444" y="0"/>
                    <a:pt x="243967" y="0"/>
                  </a:cubicBezTo>
                  <a:close/>
                </a:path>
              </a:pathLst>
            </a:custGeom>
            <a:solidFill>
              <a:srgbClr val="FFF9F2"/>
            </a:solidFill>
          </p:spPr>
        </p:sp>
      </p:grpSp>
      <p:grpSp>
        <p:nvGrpSpPr>
          <p:cNvPr id="24" name="Group 24"/>
          <p:cNvGrpSpPr/>
          <p:nvPr/>
        </p:nvGrpSpPr>
        <p:grpSpPr>
          <a:xfrm>
            <a:off x="17456168" y="8878467"/>
            <a:ext cx="237613" cy="288903"/>
            <a:chOff x="0" y="0"/>
            <a:chExt cx="316817" cy="385205"/>
          </a:xfrm>
        </p:grpSpPr>
        <p:sp>
          <p:nvSpPr>
            <p:cNvPr id="25" name="Freeform 25"/>
            <p:cNvSpPr/>
            <p:nvPr/>
          </p:nvSpPr>
          <p:spPr>
            <a:xfrm>
              <a:off x="0" y="127"/>
              <a:ext cx="316611" cy="384810"/>
            </a:xfrm>
            <a:custGeom>
              <a:avLst/>
              <a:gdLst/>
              <a:ahLst/>
              <a:cxnLst/>
              <a:rect l="l" t="t" r="r" b="b"/>
              <a:pathLst>
                <a:path w="316611" h="384810">
                  <a:moveTo>
                    <a:pt x="224536" y="0"/>
                  </a:moveTo>
                  <a:cubicBezTo>
                    <a:pt x="224536" y="0"/>
                    <a:pt x="16764" y="144653"/>
                    <a:pt x="4318" y="232791"/>
                  </a:cubicBezTo>
                  <a:cubicBezTo>
                    <a:pt x="0" y="263271"/>
                    <a:pt x="17399" y="273177"/>
                    <a:pt x="42037" y="273177"/>
                  </a:cubicBezTo>
                  <a:cubicBezTo>
                    <a:pt x="88392" y="273177"/>
                    <a:pt x="160401" y="237744"/>
                    <a:pt x="160528" y="237744"/>
                  </a:cubicBezTo>
                  <a:cubicBezTo>
                    <a:pt x="160528" y="237744"/>
                    <a:pt x="149987" y="374269"/>
                    <a:pt x="228727" y="384683"/>
                  </a:cubicBezTo>
                  <a:cubicBezTo>
                    <a:pt x="229743" y="384810"/>
                    <a:pt x="230759" y="384810"/>
                    <a:pt x="231902" y="384810"/>
                  </a:cubicBezTo>
                  <a:cubicBezTo>
                    <a:pt x="307721" y="384810"/>
                    <a:pt x="316611" y="45212"/>
                    <a:pt x="316611" y="45212"/>
                  </a:cubicBezTo>
                  <a:lnTo>
                    <a:pt x="224536" y="0"/>
                  </a:lnTo>
                  <a:close/>
                </a:path>
              </a:pathLst>
            </a:custGeom>
            <a:solidFill>
              <a:srgbClr val="FFF9F2"/>
            </a:solidFill>
          </p:spPr>
        </p:sp>
      </p:grpSp>
      <p:grpSp>
        <p:nvGrpSpPr>
          <p:cNvPr id="26" name="Group 26"/>
          <p:cNvGrpSpPr/>
          <p:nvPr/>
        </p:nvGrpSpPr>
        <p:grpSpPr>
          <a:xfrm>
            <a:off x="17588190" y="8800080"/>
            <a:ext cx="157442" cy="156884"/>
            <a:chOff x="0" y="0"/>
            <a:chExt cx="209922" cy="209179"/>
          </a:xfrm>
        </p:grpSpPr>
        <p:sp>
          <p:nvSpPr>
            <p:cNvPr id="27" name="Freeform 27"/>
            <p:cNvSpPr/>
            <p:nvPr/>
          </p:nvSpPr>
          <p:spPr>
            <a:xfrm>
              <a:off x="127" y="127"/>
              <a:ext cx="209804" cy="209042"/>
            </a:xfrm>
            <a:custGeom>
              <a:avLst/>
              <a:gdLst/>
              <a:ahLst/>
              <a:cxnLst/>
              <a:rect l="l" t="t" r="r" b="b"/>
              <a:pathLst>
                <a:path w="209804" h="209042">
                  <a:moveTo>
                    <a:pt x="104267" y="0"/>
                  </a:moveTo>
                  <a:cubicBezTo>
                    <a:pt x="46355" y="0"/>
                    <a:pt x="0" y="46736"/>
                    <a:pt x="0" y="104521"/>
                  </a:cubicBezTo>
                  <a:cubicBezTo>
                    <a:pt x="0" y="162306"/>
                    <a:pt x="46355" y="209042"/>
                    <a:pt x="104267" y="209042"/>
                  </a:cubicBezTo>
                  <a:cubicBezTo>
                    <a:pt x="162433" y="209042"/>
                    <a:pt x="209804" y="162306"/>
                    <a:pt x="209804" y="104521"/>
                  </a:cubicBezTo>
                  <a:cubicBezTo>
                    <a:pt x="209804" y="46736"/>
                    <a:pt x="162306" y="0"/>
                    <a:pt x="104267" y="0"/>
                  </a:cubicBezTo>
                  <a:close/>
                </a:path>
              </a:pathLst>
            </a:custGeom>
            <a:solidFill>
              <a:srgbClr val="FFB300"/>
            </a:solidFill>
          </p:spPr>
        </p:sp>
      </p:grpSp>
      <p:grpSp>
        <p:nvGrpSpPr>
          <p:cNvPr id="28" name="Group 28"/>
          <p:cNvGrpSpPr/>
          <p:nvPr/>
        </p:nvGrpSpPr>
        <p:grpSpPr>
          <a:xfrm>
            <a:off x="737639" y="9534569"/>
            <a:ext cx="378162" cy="310337"/>
            <a:chOff x="0" y="0"/>
            <a:chExt cx="504215" cy="413782"/>
          </a:xfrm>
        </p:grpSpPr>
        <p:sp>
          <p:nvSpPr>
            <p:cNvPr id="29" name="Freeform 29"/>
            <p:cNvSpPr/>
            <p:nvPr/>
          </p:nvSpPr>
          <p:spPr>
            <a:xfrm>
              <a:off x="0" y="0"/>
              <a:ext cx="504190" cy="413639"/>
            </a:xfrm>
            <a:custGeom>
              <a:avLst/>
              <a:gdLst/>
              <a:ahLst/>
              <a:cxnLst/>
              <a:rect l="l" t="t" r="r" b="b"/>
              <a:pathLst>
                <a:path w="504190" h="413639">
                  <a:moveTo>
                    <a:pt x="123698" y="0"/>
                  </a:moveTo>
                  <a:lnTo>
                    <a:pt x="0" y="99949"/>
                  </a:lnTo>
                  <a:cubicBezTo>
                    <a:pt x="4953" y="104902"/>
                    <a:pt x="134112" y="413639"/>
                    <a:pt x="263017" y="413639"/>
                  </a:cubicBezTo>
                  <a:cubicBezTo>
                    <a:pt x="281432" y="413639"/>
                    <a:pt x="299974" y="407289"/>
                    <a:pt x="317881" y="392938"/>
                  </a:cubicBezTo>
                  <a:cubicBezTo>
                    <a:pt x="504190" y="247142"/>
                    <a:pt x="123698" y="0"/>
                    <a:pt x="123698" y="0"/>
                  </a:cubicBezTo>
                  <a:close/>
                </a:path>
              </a:pathLst>
            </a:custGeom>
            <a:solidFill>
              <a:srgbClr val="FFEDD7"/>
            </a:solidFill>
          </p:spPr>
        </p:sp>
      </p:grpSp>
      <p:grpSp>
        <p:nvGrpSpPr>
          <p:cNvPr id="30" name="Group 30"/>
          <p:cNvGrpSpPr/>
          <p:nvPr/>
        </p:nvGrpSpPr>
        <p:grpSpPr>
          <a:xfrm>
            <a:off x="713546" y="9208366"/>
            <a:ext cx="324140" cy="323355"/>
            <a:chOff x="0" y="0"/>
            <a:chExt cx="432186" cy="431140"/>
          </a:xfrm>
        </p:grpSpPr>
        <p:sp>
          <p:nvSpPr>
            <p:cNvPr id="31" name="Freeform 31"/>
            <p:cNvSpPr/>
            <p:nvPr/>
          </p:nvSpPr>
          <p:spPr>
            <a:xfrm>
              <a:off x="254" y="0"/>
              <a:ext cx="431800" cy="431038"/>
            </a:xfrm>
            <a:custGeom>
              <a:avLst/>
              <a:gdLst/>
              <a:ahLst/>
              <a:cxnLst/>
              <a:rect l="l" t="t" r="r" b="b"/>
              <a:pathLst>
                <a:path w="431800" h="431038">
                  <a:moveTo>
                    <a:pt x="204724" y="0"/>
                  </a:moveTo>
                  <a:cubicBezTo>
                    <a:pt x="40513" y="0"/>
                    <a:pt x="0" y="365760"/>
                    <a:pt x="0" y="365760"/>
                  </a:cubicBezTo>
                  <a:lnTo>
                    <a:pt x="144653" y="431038"/>
                  </a:lnTo>
                  <a:cubicBezTo>
                    <a:pt x="147193" y="424053"/>
                    <a:pt x="431800" y="93472"/>
                    <a:pt x="263779" y="14605"/>
                  </a:cubicBezTo>
                  <a:cubicBezTo>
                    <a:pt x="242316" y="4572"/>
                    <a:pt x="222885" y="0"/>
                    <a:pt x="204724" y="0"/>
                  </a:cubicBezTo>
                  <a:close/>
                </a:path>
              </a:pathLst>
            </a:custGeom>
            <a:solidFill>
              <a:srgbClr val="FFEDD7"/>
            </a:solidFill>
          </p:spPr>
        </p:sp>
      </p:grpSp>
      <p:grpSp>
        <p:nvGrpSpPr>
          <p:cNvPr id="32" name="Group 32"/>
          <p:cNvGrpSpPr/>
          <p:nvPr/>
        </p:nvGrpSpPr>
        <p:grpSpPr>
          <a:xfrm>
            <a:off x="385660" y="9481598"/>
            <a:ext cx="360353" cy="209036"/>
            <a:chOff x="0" y="0"/>
            <a:chExt cx="480471" cy="278714"/>
          </a:xfrm>
        </p:grpSpPr>
        <p:sp>
          <p:nvSpPr>
            <p:cNvPr id="33" name="Freeform 33"/>
            <p:cNvSpPr/>
            <p:nvPr/>
          </p:nvSpPr>
          <p:spPr>
            <a:xfrm>
              <a:off x="254" y="0"/>
              <a:ext cx="480060" cy="278638"/>
            </a:xfrm>
            <a:custGeom>
              <a:avLst/>
              <a:gdLst/>
              <a:ahLst/>
              <a:cxnLst/>
              <a:rect l="l" t="t" r="r" b="b"/>
              <a:pathLst>
                <a:path w="480060" h="278638">
                  <a:moveTo>
                    <a:pt x="442722" y="14986"/>
                  </a:moveTo>
                  <a:cubicBezTo>
                    <a:pt x="435737" y="16764"/>
                    <a:pt x="0" y="0"/>
                    <a:pt x="41402" y="178943"/>
                  </a:cubicBezTo>
                  <a:cubicBezTo>
                    <a:pt x="58928" y="253365"/>
                    <a:pt x="110871" y="278638"/>
                    <a:pt x="173355" y="278638"/>
                  </a:cubicBezTo>
                  <a:cubicBezTo>
                    <a:pt x="303911" y="278638"/>
                    <a:pt x="480060" y="167894"/>
                    <a:pt x="480060" y="167894"/>
                  </a:cubicBezTo>
                  <a:lnTo>
                    <a:pt x="442722" y="14986"/>
                  </a:lnTo>
                  <a:close/>
                </a:path>
              </a:pathLst>
            </a:custGeom>
            <a:solidFill>
              <a:srgbClr val="FFEDD7"/>
            </a:solidFill>
          </p:spPr>
        </p:sp>
      </p:grpSp>
      <p:grpSp>
        <p:nvGrpSpPr>
          <p:cNvPr id="34" name="Group 34"/>
          <p:cNvGrpSpPr/>
          <p:nvPr/>
        </p:nvGrpSpPr>
        <p:grpSpPr>
          <a:xfrm>
            <a:off x="745869" y="9323734"/>
            <a:ext cx="422009" cy="300461"/>
            <a:chOff x="0" y="0"/>
            <a:chExt cx="562679" cy="400614"/>
          </a:xfrm>
        </p:grpSpPr>
        <p:sp>
          <p:nvSpPr>
            <p:cNvPr id="35" name="Freeform 35"/>
            <p:cNvSpPr/>
            <p:nvPr/>
          </p:nvSpPr>
          <p:spPr>
            <a:xfrm>
              <a:off x="0" y="254"/>
              <a:ext cx="562610" cy="400177"/>
            </a:xfrm>
            <a:custGeom>
              <a:avLst/>
              <a:gdLst/>
              <a:ahLst/>
              <a:cxnLst/>
              <a:rect l="l" t="t" r="r" b="b"/>
              <a:pathLst>
                <a:path w="562610" h="400177">
                  <a:moveTo>
                    <a:pt x="389509" y="0"/>
                  </a:moveTo>
                  <a:cubicBezTo>
                    <a:pt x="277749" y="0"/>
                    <a:pt x="0" y="212979"/>
                    <a:pt x="0" y="212979"/>
                  </a:cubicBezTo>
                  <a:lnTo>
                    <a:pt x="32131" y="347472"/>
                  </a:lnTo>
                  <a:cubicBezTo>
                    <a:pt x="32131" y="347472"/>
                    <a:pt x="217043" y="400177"/>
                    <a:pt x="352425" y="400177"/>
                  </a:cubicBezTo>
                  <a:cubicBezTo>
                    <a:pt x="396748" y="400177"/>
                    <a:pt x="435864" y="394589"/>
                    <a:pt x="461391" y="379603"/>
                  </a:cubicBezTo>
                  <a:cubicBezTo>
                    <a:pt x="562610" y="318516"/>
                    <a:pt x="333248" y="212979"/>
                    <a:pt x="333248" y="212979"/>
                  </a:cubicBezTo>
                  <a:cubicBezTo>
                    <a:pt x="333248" y="212979"/>
                    <a:pt x="484886" y="107315"/>
                    <a:pt x="427990" y="17145"/>
                  </a:cubicBezTo>
                  <a:cubicBezTo>
                    <a:pt x="420243" y="5080"/>
                    <a:pt x="406908" y="0"/>
                    <a:pt x="389509" y="0"/>
                  </a:cubicBezTo>
                  <a:close/>
                </a:path>
              </a:pathLst>
            </a:custGeom>
            <a:solidFill>
              <a:srgbClr val="FFF9F2"/>
            </a:solidFill>
          </p:spPr>
        </p:sp>
      </p:grpSp>
      <p:grpSp>
        <p:nvGrpSpPr>
          <p:cNvPr id="36" name="Group 36"/>
          <p:cNvGrpSpPr/>
          <p:nvPr/>
        </p:nvGrpSpPr>
        <p:grpSpPr>
          <a:xfrm>
            <a:off x="410652" y="9223328"/>
            <a:ext cx="396867" cy="371836"/>
            <a:chOff x="0" y="0"/>
            <a:chExt cx="529156" cy="495782"/>
          </a:xfrm>
        </p:grpSpPr>
        <p:sp>
          <p:nvSpPr>
            <p:cNvPr id="37" name="Freeform 37"/>
            <p:cNvSpPr/>
            <p:nvPr/>
          </p:nvSpPr>
          <p:spPr>
            <a:xfrm>
              <a:off x="127" y="0"/>
              <a:ext cx="528828" cy="495681"/>
            </a:xfrm>
            <a:custGeom>
              <a:avLst/>
              <a:gdLst/>
              <a:ahLst/>
              <a:cxnLst/>
              <a:rect l="l" t="t" r="r" b="b"/>
              <a:pathLst>
                <a:path w="528828" h="495681">
                  <a:moveTo>
                    <a:pt x="327533" y="0"/>
                  </a:moveTo>
                  <a:cubicBezTo>
                    <a:pt x="257048" y="0"/>
                    <a:pt x="269240" y="201168"/>
                    <a:pt x="269240" y="201168"/>
                  </a:cubicBezTo>
                  <a:cubicBezTo>
                    <a:pt x="269240" y="201168"/>
                    <a:pt x="200152" y="165608"/>
                    <a:pt x="137287" y="165608"/>
                  </a:cubicBezTo>
                  <a:cubicBezTo>
                    <a:pt x="103378" y="165608"/>
                    <a:pt x="70993" y="176022"/>
                    <a:pt x="52705" y="208153"/>
                  </a:cubicBezTo>
                  <a:cubicBezTo>
                    <a:pt x="0" y="301117"/>
                    <a:pt x="424815" y="495681"/>
                    <a:pt x="424815" y="495681"/>
                  </a:cubicBezTo>
                  <a:lnTo>
                    <a:pt x="528828" y="404114"/>
                  </a:lnTo>
                  <a:cubicBezTo>
                    <a:pt x="528828" y="404114"/>
                    <a:pt x="458216" y="72390"/>
                    <a:pt x="356870" y="9652"/>
                  </a:cubicBezTo>
                  <a:cubicBezTo>
                    <a:pt x="345821" y="3048"/>
                    <a:pt x="336042" y="0"/>
                    <a:pt x="327533" y="0"/>
                  </a:cubicBezTo>
                  <a:close/>
                </a:path>
              </a:pathLst>
            </a:custGeom>
            <a:solidFill>
              <a:srgbClr val="FFF9F2"/>
            </a:solidFill>
          </p:spPr>
        </p:sp>
      </p:grpSp>
      <p:grpSp>
        <p:nvGrpSpPr>
          <p:cNvPr id="38" name="Group 38"/>
          <p:cNvGrpSpPr/>
          <p:nvPr/>
        </p:nvGrpSpPr>
        <p:grpSpPr>
          <a:xfrm>
            <a:off x="488619" y="9546987"/>
            <a:ext cx="318902" cy="387697"/>
            <a:chOff x="0" y="0"/>
            <a:chExt cx="425203" cy="516929"/>
          </a:xfrm>
        </p:grpSpPr>
        <p:sp>
          <p:nvSpPr>
            <p:cNvPr id="39" name="Freeform 39"/>
            <p:cNvSpPr/>
            <p:nvPr/>
          </p:nvSpPr>
          <p:spPr>
            <a:xfrm>
              <a:off x="-127" y="254"/>
              <a:ext cx="425069" cy="516509"/>
            </a:xfrm>
            <a:custGeom>
              <a:avLst/>
              <a:gdLst/>
              <a:ahLst/>
              <a:cxnLst/>
              <a:rect l="l" t="t" r="r" b="b"/>
              <a:pathLst>
                <a:path w="425069" h="516509">
                  <a:moveTo>
                    <a:pt x="301371" y="0"/>
                  </a:moveTo>
                  <a:cubicBezTo>
                    <a:pt x="301371" y="0"/>
                    <a:pt x="22606" y="194183"/>
                    <a:pt x="5842" y="312420"/>
                  </a:cubicBezTo>
                  <a:cubicBezTo>
                    <a:pt x="0" y="353314"/>
                    <a:pt x="23368" y="366649"/>
                    <a:pt x="56515" y="366649"/>
                  </a:cubicBezTo>
                  <a:cubicBezTo>
                    <a:pt x="118745" y="366649"/>
                    <a:pt x="215392" y="319151"/>
                    <a:pt x="215519" y="319151"/>
                  </a:cubicBezTo>
                  <a:cubicBezTo>
                    <a:pt x="215519" y="319151"/>
                    <a:pt x="201295" y="502285"/>
                    <a:pt x="307086" y="516255"/>
                  </a:cubicBezTo>
                  <a:cubicBezTo>
                    <a:pt x="308483" y="516509"/>
                    <a:pt x="309880" y="516509"/>
                    <a:pt x="311277" y="516509"/>
                  </a:cubicBezTo>
                  <a:cubicBezTo>
                    <a:pt x="413004" y="516509"/>
                    <a:pt x="425069" y="60833"/>
                    <a:pt x="425069" y="60833"/>
                  </a:cubicBezTo>
                  <a:lnTo>
                    <a:pt x="301371" y="0"/>
                  </a:lnTo>
                  <a:close/>
                </a:path>
              </a:pathLst>
            </a:custGeom>
            <a:solidFill>
              <a:srgbClr val="FFF9F2"/>
            </a:solidFill>
          </p:spPr>
        </p:sp>
      </p:grpSp>
      <p:grpSp>
        <p:nvGrpSpPr>
          <p:cNvPr id="40" name="Group 40"/>
          <p:cNvGrpSpPr/>
          <p:nvPr/>
        </p:nvGrpSpPr>
        <p:grpSpPr>
          <a:xfrm>
            <a:off x="665807" y="9441795"/>
            <a:ext cx="211304" cy="210533"/>
            <a:chOff x="0" y="0"/>
            <a:chExt cx="281738" cy="280710"/>
          </a:xfrm>
        </p:grpSpPr>
        <p:sp>
          <p:nvSpPr>
            <p:cNvPr id="41" name="Freeform 41"/>
            <p:cNvSpPr/>
            <p:nvPr/>
          </p:nvSpPr>
          <p:spPr>
            <a:xfrm>
              <a:off x="254" y="254"/>
              <a:ext cx="281432" cy="280416"/>
            </a:xfrm>
            <a:custGeom>
              <a:avLst/>
              <a:gdLst/>
              <a:ahLst/>
              <a:cxnLst/>
              <a:rect l="l" t="t" r="r" b="b"/>
              <a:pathLst>
                <a:path w="281432" h="280416">
                  <a:moveTo>
                    <a:pt x="139827" y="0"/>
                  </a:moveTo>
                  <a:cubicBezTo>
                    <a:pt x="62230" y="0"/>
                    <a:pt x="0" y="62611"/>
                    <a:pt x="0" y="140208"/>
                  </a:cubicBezTo>
                  <a:cubicBezTo>
                    <a:pt x="0" y="217805"/>
                    <a:pt x="62230" y="280416"/>
                    <a:pt x="139827" y="280416"/>
                  </a:cubicBezTo>
                  <a:cubicBezTo>
                    <a:pt x="217805" y="280416"/>
                    <a:pt x="281432" y="217805"/>
                    <a:pt x="281432" y="140208"/>
                  </a:cubicBezTo>
                  <a:cubicBezTo>
                    <a:pt x="281432" y="62611"/>
                    <a:pt x="217805" y="0"/>
                    <a:pt x="139827" y="0"/>
                  </a:cubicBezTo>
                  <a:close/>
                </a:path>
              </a:pathLst>
            </a:custGeom>
            <a:solidFill>
              <a:srgbClr val="FFB300"/>
            </a:solidFill>
          </p:spPr>
        </p:sp>
      </p:grpSp>
      <p:pic>
        <p:nvPicPr>
          <p:cNvPr id="42" name="Picture 42">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89447" y="241397"/>
            <a:ext cx="1259849" cy="1259849"/>
          </a:xfrm>
          <a:prstGeom prst="rect">
            <a:avLst/>
          </a:prstGeom>
        </p:spPr>
      </p:pic>
      <p:pic>
        <p:nvPicPr>
          <p:cNvPr id="43" name="Picture 43">
            <a:hlinkClick r:id="rId8" action="ppaction://hlinksldjump"/>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707489" y="8790639"/>
            <a:ext cx="1282652" cy="1282652"/>
          </a:xfrm>
          <a:prstGeom prst="rect">
            <a:avLst/>
          </a:prstGeom>
        </p:spPr>
      </p:pic>
      <p:pic>
        <p:nvPicPr>
          <p:cNvPr id="44" name="Online Media 43" title="Pemahaman Anak Berkebutuhan Khusus - Jenis dan Karakteristik">
            <a:hlinkClick r:id="" action="ppaction://media"/>
            <a:extLst>
              <a:ext uri="{FF2B5EF4-FFF2-40B4-BE49-F238E27FC236}">
                <a16:creationId xmlns:a16="http://schemas.microsoft.com/office/drawing/2014/main" id="{74729152-53C6-4FCC-94D1-A70888E26618}"/>
              </a:ext>
            </a:extLst>
          </p:cNvPr>
          <p:cNvPicPr>
            <a:picLocks noRot="1" noChangeAspect="1"/>
          </p:cNvPicPr>
          <p:nvPr>
            <a:videoFile r:link="rId2"/>
          </p:nvPr>
        </p:nvPicPr>
        <p:blipFill>
          <a:blip r:embed="rId11"/>
          <a:stretch>
            <a:fillRect/>
          </a:stretch>
        </p:blipFill>
        <p:spPr>
          <a:xfrm>
            <a:off x="1880226" y="1203298"/>
            <a:ext cx="14121774" cy="7978802"/>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1778400" y="7659820"/>
            <a:ext cx="3681138" cy="2778488"/>
            <a:chOff x="0" y="0"/>
            <a:chExt cx="4908184" cy="3704651"/>
          </a:xfrm>
        </p:grpSpPr>
        <p:sp>
          <p:nvSpPr>
            <p:cNvPr id="3" name="Freeform 3"/>
            <p:cNvSpPr/>
            <p:nvPr/>
          </p:nvSpPr>
          <p:spPr>
            <a:xfrm>
              <a:off x="127" y="127"/>
              <a:ext cx="4907788" cy="3704463"/>
            </a:xfrm>
            <a:custGeom>
              <a:avLst/>
              <a:gdLst/>
              <a:ahLst/>
              <a:cxnLst/>
              <a:rect l="l" t="t" r="r" b="b"/>
              <a:pathLst>
                <a:path w="4907788" h="3704463">
                  <a:moveTo>
                    <a:pt x="3051429" y="0"/>
                  </a:moveTo>
                  <a:cubicBezTo>
                    <a:pt x="2666873" y="0"/>
                    <a:pt x="2329561" y="186055"/>
                    <a:pt x="2149475" y="462026"/>
                  </a:cubicBezTo>
                  <a:cubicBezTo>
                    <a:pt x="1974850" y="345440"/>
                    <a:pt x="1757934" y="275971"/>
                    <a:pt x="1522730" y="275971"/>
                  </a:cubicBezTo>
                  <a:cubicBezTo>
                    <a:pt x="946658" y="275971"/>
                    <a:pt x="478409" y="693166"/>
                    <a:pt x="478409" y="1206500"/>
                  </a:cubicBezTo>
                  <a:cubicBezTo>
                    <a:pt x="478409" y="1371219"/>
                    <a:pt x="526542" y="1525524"/>
                    <a:pt x="611378" y="1659509"/>
                  </a:cubicBezTo>
                  <a:cubicBezTo>
                    <a:pt x="250063" y="1805559"/>
                    <a:pt x="0" y="2129790"/>
                    <a:pt x="0" y="2506218"/>
                  </a:cubicBezTo>
                  <a:cubicBezTo>
                    <a:pt x="0" y="3019298"/>
                    <a:pt x="466725" y="3435477"/>
                    <a:pt x="1042924" y="3435477"/>
                  </a:cubicBezTo>
                  <a:cubicBezTo>
                    <a:pt x="1480312" y="3435477"/>
                    <a:pt x="1854327" y="3196209"/>
                    <a:pt x="2010537" y="2856865"/>
                  </a:cubicBezTo>
                  <a:lnTo>
                    <a:pt x="2566797" y="3525647"/>
                  </a:lnTo>
                  <a:cubicBezTo>
                    <a:pt x="2585212" y="3409950"/>
                    <a:pt x="2600071" y="3290189"/>
                    <a:pt x="2597912" y="3172714"/>
                  </a:cubicBezTo>
                  <a:cubicBezTo>
                    <a:pt x="2722880" y="3289427"/>
                    <a:pt x="2874518" y="3384550"/>
                    <a:pt x="3044317" y="3448812"/>
                  </a:cubicBezTo>
                  <a:lnTo>
                    <a:pt x="3222244" y="3704463"/>
                  </a:lnTo>
                  <a:cubicBezTo>
                    <a:pt x="3208401" y="3632962"/>
                    <a:pt x="3193415" y="3562350"/>
                    <a:pt x="3175127" y="3491738"/>
                  </a:cubicBezTo>
                  <a:cubicBezTo>
                    <a:pt x="3300349" y="3525647"/>
                    <a:pt x="3432048" y="3544062"/>
                    <a:pt x="3568827" y="3544062"/>
                  </a:cubicBezTo>
                  <a:cubicBezTo>
                    <a:pt x="4308856" y="3544062"/>
                    <a:pt x="4907788" y="3010408"/>
                    <a:pt x="4907788" y="2350770"/>
                  </a:cubicBezTo>
                  <a:cubicBezTo>
                    <a:pt x="4907788" y="1839595"/>
                    <a:pt x="4546473" y="1402969"/>
                    <a:pt x="4037965" y="1233297"/>
                  </a:cubicBezTo>
                  <a:cubicBezTo>
                    <a:pt x="4074795" y="1138174"/>
                    <a:pt x="4095369" y="1035939"/>
                    <a:pt x="4095369" y="929767"/>
                  </a:cubicBezTo>
                  <a:cubicBezTo>
                    <a:pt x="4095369" y="416306"/>
                    <a:pt x="3628517" y="254"/>
                    <a:pt x="3051302" y="254"/>
                  </a:cubicBezTo>
                  <a:close/>
                </a:path>
              </a:pathLst>
            </a:custGeom>
            <a:solidFill>
              <a:srgbClr val="11734C"/>
            </a:solidFill>
          </p:spPr>
        </p:sp>
      </p:grpSp>
      <p:grpSp>
        <p:nvGrpSpPr>
          <p:cNvPr id="4" name="Group 4"/>
          <p:cNvGrpSpPr/>
          <p:nvPr/>
        </p:nvGrpSpPr>
        <p:grpSpPr>
          <a:xfrm>
            <a:off x="-182100" y="8820698"/>
            <a:ext cx="18643002" cy="1617574"/>
            <a:chOff x="0" y="0"/>
            <a:chExt cx="24857336" cy="2156765"/>
          </a:xfrm>
        </p:grpSpPr>
        <p:sp>
          <p:nvSpPr>
            <p:cNvPr id="5" name="Freeform 5"/>
            <p:cNvSpPr/>
            <p:nvPr/>
          </p:nvSpPr>
          <p:spPr>
            <a:xfrm>
              <a:off x="0" y="0"/>
              <a:ext cx="24857329" cy="2156841"/>
            </a:xfrm>
            <a:custGeom>
              <a:avLst/>
              <a:gdLst/>
              <a:ahLst/>
              <a:cxnLst/>
              <a:rect l="l" t="t" r="r" b="b"/>
              <a:pathLst>
                <a:path w="24857329" h="2156841">
                  <a:moveTo>
                    <a:pt x="12401804" y="0"/>
                  </a:moveTo>
                  <a:cubicBezTo>
                    <a:pt x="8726424" y="0"/>
                    <a:pt x="4478909" y="26416"/>
                    <a:pt x="6223" y="105283"/>
                  </a:cubicBezTo>
                  <a:cubicBezTo>
                    <a:pt x="0" y="106172"/>
                    <a:pt x="38481" y="1091565"/>
                    <a:pt x="39751" y="1348359"/>
                  </a:cubicBezTo>
                  <a:cubicBezTo>
                    <a:pt x="43053" y="1781175"/>
                    <a:pt x="49022" y="2156841"/>
                    <a:pt x="49022" y="2156841"/>
                  </a:cubicBezTo>
                  <a:lnTo>
                    <a:pt x="24857329" y="2156841"/>
                  </a:lnTo>
                  <a:lnTo>
                    <a:pt x="24815546" y="105283"/>
                  </a:lnTo>
                  <a:cubicBezTo>
                    <a:pt x="24815546" y="105283"/>
                    <a:pt x="19752690" y="0"/>
                    <a:pt x="12401803" y="0"/>
                  </a:cubicBezTo>
                  <a:close/>
                </a:path>
              </a:pathLst>
            </a:custGeom>
            <a:solidFill>
              <a:srgbClr val="168E5E"/>
            </a:solidFill>
          </p:spPr>
        </p:sp>
      </p:grpSp>
      <p:grpSp>
        <p:nvGrpSpPr>
          <p:cNvPr id="6" name="Group 6"/>
          <p:cNvGrpSpPr/>
          <p:nvPr/>
        </p:nvGrpSpPr>
        <p:grpSpPr>
          <a:xfrm>
            <a:off x="16564610" y="8756554"/>
            <a:ext cx="2051540" cy="1559362"/>
            <a:chOff x="0" y="0"/>
            <a:chExt cx="2735387" cy="2079149"/>
          </a:xfrm>
        </p:grpSpPr>
        <p:sp>
          <p:nvSpPr>
            <p:cNvPr id="7" name="Freeform 7"/>
            <p:cNvSpPr/>
            <p:nvPr/>
          </p:nvSpPr>
          <p:spPr>
            <a:xfrm>
              <a:off x="127" y="127"/>
              <a:ext cx="2735199" cy="2078990"/>
            </a:xfrm>
            <a:custGeom>
              <a:avLst/>
              <a:gdLst/>
              <a:ahLst/>
              <a:cxnLst/>
              <a:rect l="l" t="t" r="r" b="b"/>
              <a:pathLst>
                <a:path w="2735199" h="2078990">
                  <a:moveTo>
                    <a:pt x="2224659" y="0"/>
                  </a:moveTo>
                  <a:cubicBezTo>
                    <a:pt x="1944243" y="0"/>
                    <a:pt x="1699006" y="151765"/>
                    <a:pt x="1566926" y="378841"/>
                  </a:cubicBezTo>
                  <a:cubicBezTo>
                    <a:pt x="1439926" y="282956"/>
                    <a:pt x="1281176" y="226314"/>
                    <a:pt x="1109726" y="226314"/>
                  </a:cubicBezTo>
                  <a:cubicBezTo>
                    <a:pt x="808609" y="226314"/>
                    <a:pt x="548767" y="401193"/>
                    <a:pt x="425323" y="655066"/>
                  </a:cubicBezTo>
                  <a:cubicBezTo>
                    <a:pt x="376428" y="755523"/>
                    <a:pt x="348996" y="867791"/>
                    <a:pt x="348996" y="987171"/>
                  </a:cubicBezTo>
                  <a:cubicBezTo>
                    <a:pt x="348996" y="1121791"/>
                    <a:pt x="384175" y="1248664"/>
                    <a:pt x="445897" y="1358519"/>
                  </a:cubicBezTo>
                  <a:cubicBezTo>
                    <a:pt x="182753" y="1477772"/>
                    <a:pt x="0" y="1742694"/>
                    <a:pt x="0" y="2050542"/>
                  </a:cubicBezTo>
                  <a:cubicBezTo>
                    <a:pt x="0" y="2060067"/>
                    <a:pt x="0" y="2069465"/>
                    <a:pt x="762" y="2078990"/>
                  </a:cubicBezTo>
                  <a:lnTo>
                    <a:pt x="2735199" y="2078990"/>
                  </a:lnTo>
                  <a:lnTo>
                    <a:pt x="2735199" y="196342"/>
                  </a:lnTo>
                  <a:cubicBezTo>
                    <a:pt x="2600452" y="73660"/>
                    <a:pt x="2421255" y="0"/>
                    <a:pt x="2224659" y="0"/>
                  </a:cubicBezTo>
                  <a:close/>
                </a:path>
              </a:pathLst>
            </a:custGeom>
            <a:solidFill>
              <a:srgbClr val="11734C"/>
            </a:solidFill>
          </p:spPr>
        </p:sp>
      </p:grpSp>
      <p:grpSp>
        <p:nvGrpSpPr>
          <p:cNvPr id="8" name="Group 8"/>
          <p:cNvGrpSpPr/>
          <p:nvPr/>
        </p:nvGrpSpPr>
        <p:grpSpPr>
          <a:xfrm>
            <a:off x="711458" y="7848044"/>
            <a:ext cx="409826" cy="335740"/>
            <a:chOff x="0" y="0"/>
            <a:chExt cx="546435" cy="447653"/>
          </a:xfrm>
        </p:grpSpPr>
        <p:sp>
          <p:nvSpPr>
            <p:cNvPr id="9" name="Freeform 9"/>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10" name="Group 10"/>
          <p:cNvGrpSpPr/>
          <p:nvPr/>
        </p:nvGrpSpPr>
        <p:grpSpPr>
          <a:xfrm>
            <a:off x="685520" y="7494304"/>
            <a:ext cx="349844" cy="350330"/>
            <a:chOff x="0" y="0"/>
            <a:chExt cx="466459" cy="467107"/>
          </a:xfrm>
        </p:grpSpPr>
        <p:sp>
          <p:nvSpPr>
            <p:cNvPr id="11" name="Freeform 11"/>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12" name="Group 12"/>
          <p:cNvGrpSpPr/>
          <p:nvPr/>
        </p:nvGrpSpPr>
        <p:grpSpPr>
          <a:xfrm>
            <a:off x="329186" y="7789196"/>
            <a:ext cx="391346" cy="227286"/>
            <a:chOff x="0" y="0"/>
            <a:chExt cx="521795" cy="303048"/>
          </a:xfrm>
        </p:grpSpPr>
        <p:sp>
          <p:nvSpPr>
            <p:cNvPr id="13" name="Freeform 13"/>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14" name="Group 14"/>
          <p:cNvGrpSpPr/>
          <p:nvPr/>
        </p:nvGrpSpPr>
        <p:grpSpPr>
          <a:xfrm>
            <a:off x="720374" y="7619134"/>
            <a:ext cx="457164" cy="325040"/>
            <a:chOff x="0" y="0"/>
            <a:chExt cx="609552" cy="433387"/>
          </a:xfrm>
        </p:grpSpPr>
        <p:sp>
          <p:nvSpPr>
            <p:cNvPr id="15" name="Freeform 15"/>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16" name="Group 16"/>
          <p:cNvGrpSpPr/>
          <p:nvPr/>
        </p:nvGrpSpPr>
        <p:grpSpPr>
          <a:xfrm>
            <a:off x="356260" y="7510354"/>
            <a:ext cx="430902" cy="402046"/>
            <a:chOff x="0" y="0"/>
            <a:chExt cx="574536" cy="536061"/>
          </a:xfrm>
        </p:grpSpPr>
        <p:sp>
          <p:nvSpPr>
            <p:cNvPr id="17" name="Freeform 17"/>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18" name="Group 18"/>
          <p:cNvGrpSpPr/>
          <p:nvPr/>
        </p:nvGrpSpPr>
        <p:grpSpPr>
          <a:xfrm>
            <a:off x="440560" y="7861500"/>
            <a:ext cx="346602" cy="418744"/>
            <a:chOff x="0" y="0"/>
            <a:chExt cx="462136" cy="558325"/>
          </a:xfrm>
        </p:grpSpPr>
        <p:sp>
          <p:nvSpPr>
            <p:cNvPr id="19" name="Freeform 19"/>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20" name="Group 20"/>
          <p:cNvGrpSpPr/>
          <p:nvPr/>
        </p:nvGrpSpPr>
        <p:grpSpPr>
          <a:xfrm>
            <a:off x="633804" y="7746558"/>
            <a:ext cx="227772" cy="228906"/>
            <a:chOff x="0" y="0"/>
            <a:chExt cx="303696" cy="305208"/>
          </a:xfrm>
        </p:grpSpPr>
        <p:sp>
          <p:nvSpPr>
            <p:cNvPr id="21" name="Freeform 21"/>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22" name="Group 22"/>
          <p:cNvGrpSpPr/>
          <p:nvPr/>
        </p:nvGrpSpPr>
        <p:grpSpPr>
          <a:xfrm>
            <a:off x="4110381" y="9511503"/>
            <a:ext cx="258149" cy="211483"/>
            <a:chOff x="0" y="0"/>
            <a:chExt cx="344199" cy="281977"/>
          </a:xfrm>
        </p:grpSpPr>
        <p:sp>
          <p:nvSpPr>
            <p:cNvPr id="23" name="Freeform 23"/>
            <p:cNvSpPr/>
            <p:nvPr/>
          </p:nvSpPr>
          <p:spPr>
            <a:xfrm>
              <a:off x="0" y="0"/>
              <a:ext cx="344043" cy="281940"/>
            </a:xfrm>
            <a:custGeom>
              <a:avLst/>
              <a:gdLst/>
              <a:ahLst/>
              <a:cxnLst/>
              <a:rect l="l" t="t" r="r" b="b"/>
              <a:pathLst>
                <a:path w="344043" h="281940">
                  <a:moveTo>
                    <a:pt x="83439" y="0"/>
                  </a:moveTo>
                  <a:lnTo>
                    <a:pt x="0" y="67183"/>
                  </a:lnTo>
                  <a:cubicBezTo>
                    <a:pt x="2540" y="70485"/>
                    <a:pt x="90932" y="281940"/>
                    <a:pt x="179705" y="281940"/>
                  </a:cubicBezTo>
                  <a:cubicBezTo>
                    <a:pt x="192151" y="281940"/>
                    <a:pt x="204597" y="277749"/>
                    <a:pt x="217043" y="268097"/>
                  </a:cubicBezTo>
                  <a:cubicBezTo>
                    <a:pt x="344043" y="168529"/>
                    <a:pt x="83439" y="0"/>
                    <a:pt x="83439" y="0"/>
                  </a:cubicBezTo>
                  <a:close/>
                </a:path>
              </a:pathLst>
            </a:custGeom>
            <a:solidFill>
              <a:srgbClr val="FFEDD7"/>
            </a:solidFill>
          </p:spPr>
        </p:sp>
      </p:grpSp>
      <p:grpSp>
        <p:nvGrpSpPr>
          <p:cNvPr id="24" name="Group 24"/>
          <p:cNvGrpSpPr/>
          <p:nvPr/>
        </p:nvGrpSpPr>
        <p:grpSpPr>
          <a:xfrm>
            <a:off x="4094043" y="9288682"/>
            <a:ext cx="220367" cy="220673"/>
            <a:chOff x="0" y="0"/>
            <a:chExt cx="293822" cy="294231"/>
          </a:xfrm>
        </p:grpSpPr>
        <p:sp>
          <p:nvSpPr>
            <p:cNvPr id="25" name="Freeform 25"/>
            <p:cNvSpPr/>
            <p:nvPr/>
          </p:nvSpPr>
          <p:spPr>
            <a:xfrm>
              <a:off x="0" y="0"/>
              <a:ext cx="293878" cy="294259"/>
            </a:xfrm>
            <a:custGeom>
              <a:avLst/>
              <a:gdLst/>
              <a:ahLst/>
              <a:cxnLst/>
              <a:rect l="l" t="t" r="r" b="b"/>
              <a:pathLst>
                <a:path w="293878" h="294259">
                  <a:moveTo>
                    <a:pt x="138684" y="0"/>
                  </a:moveTo>
                  <a:cubicBezTo>
                    <a:pt x="26924" y="0"/>
                    <a:pt x="0" y="248793"/>
                    <a:pt x="0" y="248793"/>
                  </a:cubicBezTo>
                  <a:lnTo>
                    <a:pt x="97536" y="294259"/>
                  </a:lnTo>
                  <a:cubicBezTo>
                    <a:pt x="99568" y="289433"/>
                    <a:pt x="293878" y="62865"/>
                    <a:pt x="179197" y="9906"/>
                  </a:cubicBezTo>
                  <a:cubicBezTo>
                    <a:pt x="164592" y="3175"/>
                    <a:pt x="151130" y="0"/>
                    <a:pt x="138684" y="0"/>
                  </a:cubicBezTo>
                  <a:close/>
                </a:path>
              </a:pathLst>
            </a:custGeom>
            <a:solidFill>
              <a:srgbClr val="FFEDD7"/>
            </a:solidFill>
          </p:spPr>
        </p:sp>
      </p:grpSp>
      <p:grpSp>
        <p:nvGrpSpPr>
          <p:cNvPr id="26" name="Group 26"/>
          <p:cNvGrpSpPr/>
          <p:nvPr/>
        </p:nvGrpSpPr>
        <p:grpSpPr>
          <a:xfrm>
            <a:off x="3869588" y="9474435"/>
            <a:ext cx="246509" cy="143168"/>
            <a:chOff x="0" y="0"/>
            <a:chExt cx="328678" cy="190890"/>
          </a:xfrm>
        </p:grpSpPr>
        <p:sp>
          <p:nvSpPr>
            <p:cNvPr id="27" name="Freeform 27"/>
            <p:cNvSpPr/>
            <p:nvPr/>
          </p:nvSpPr>
          <p:spPr>
            <a:xfrm>
              <a:off x="0" y="127"/>
              <a:ext cx="328676" cy="190754"/>
            </a:xfrm>
            <a:custGeom>
              <a:avLst/>
              <a:gdLst/>
              <a:ahLst/>
              <a:cxnLst/>
              <a:rect l="l" t="t" r="r" b="b"/>
              <a:pathLst>
                <a:path w="328676" h="190754">
                  <a:moveTo>
                    <a:pt x="302260" y="10541"/>
                  </a:moveTo>
                  <a:cubicBezTo>
                    <a:pt x="297561" y="12319"/>
                    <a:pt x="0" y="0"/>
                    <a:pt x="29464" y="123190"/>
                  </a:cubicBezTo>
                  <a:cubicBezTo>
                    <a:pt x="41275" y="173609"/>
                    <a:pt x="76708" y="190754"/>
                    <a:pt x="119253" y="190754"/>
                  </a:cubicBezTo>
                  <a:cubicBezTo>
                    <a:pt x="208280" y="190754"/>
                    <a:pt x="328676" y="115443"/>
                    <a:pt x="328676" y="115443"/>
                  </a:cubicBezTo>
                  <a:lnTo>
                    <a:pt x="302260" y="10541"/>
                  </a:lnTo>
                  <a:close/>
                </a:path>
              </a:pathLst>
            </a:custGeom>
            <a:solidFill>
              <a:srgbClr val="FFEDD7"/>
            </a:solidFill>
          </p:spPr>
        </p:sp>
      </p:grpSp>
      <p:grpSp>
        <p:nvGrpSpPr>
          <p:cNvPr id="28" name="Group 28"/>
          <p:cNvGrpSpPr/>
          <p:nvPr/>
        </p:nvGrpSpPr>
        <p:grpSpPr>
          <a:xfrm>
            <a:off x="4115997" y="9367312"/>
            <a:ext cx="287968" cy="204743"/>
            <a:chOff x="0" y="0"/>
            <a:chExt cx="383957" cy="272990"/>
          </a:xfrm>
        </p:grpSpPr>
        <p:sp>
          <p:nvSpPr>
            <p:cNvPr id="29" name="Freeform 29"/>
            <p:cNvSpPr/>
            <p:nvPr/>
          </p:nvSpPr>
          <p:spPr>
            <a:xfrm>
              <a:off x="0" y="127"/>
              <a:ext cx="383794" cy="272796"/>
            </a:xfrm>
            <a:custGeom>
              <a:avLst/>
              <a:gdLst/>
              <a:ahLst/>
              <a:cxnLst/>
              <a:rect l="l" t="t" r="r" b="b"/>
              <a:pathLst>
                <a:path w="383794" h="272796">
                  <a:moveTo>
                    <a:pt x="264541" y="0"/>
                  </a:moveTo>
                  <a:cubicBezTo>
                    <a:pt x="188595" y="0"/>
                    <a:pt x="0" y="144653"/>
                    <a:pt x="0" y="144653"/>
                  </a:cubicBezTo>
                  <a:lnTo>
                    <a:pt x="20955" y="237617"/>
                  </a:lnTo>
                  <a:cubicBezTo>
                    <a:pt x="20955" y="237617"/>
                    <a:pt x="146431" y="272796"/>
                    <a:pt x="238506" y="272796"/>
                  </a:cubicBezTo>
                  <a:cubicBezTo>
                    <a:pt x="269367" y="272796"/>
                    <a:pt x="296418" y="268859"/>
                    <a:pt x="313817" y="258318"/>
                  </a:cubicBezTo>
                  <a:cubicBezTo>
                    <a:pt x="383794" y="216789"/>
                    <a:pt x="226568" y="144653"/>
                    <a:pt x="226568" y="144653"/>
                  </a:cubicBezTo>
                  <a:cubicBezTo>
                    <a:pt x="226568" y="144653"/>
                    <a:pt x="329819" y="72898"/>
                    <a:pt x="291084" y="12065"/>
                  </a:cubicBezTo>
                  <a:cubicBezTo>
                    <a:pt x="285877" y="3683"/>
                    <a:pt x="276606" y="0"/>
                    <a:pt x="264541" y="0"/>
                  </a:cubicBezTo>
                  <a:close/>
                </a:path>
              </a:pathLst>
            </a:custGeom>
            <a:solidFill>
              <a:srgbClr val="FFF9F2"/>
            </a:solidFill>
          </p:spPr>
        </p:sp>
      </p:grpSp>
      <p:grpSp>
        <p:nvGrpSpPr>
          <p:cNvPr id="30" name="Group 30"/>
          <p:cNvGrpSpPr/>
          <p:nvPr/>
        </p:nvGrpSpPr>
        <p:grpSpPr>
          <a:xfrm>
            <a:off x="3886642" y="9298792"/>
            <a:ext cx="271425" cy="253249"/>
            <a:chOff x="0" y="0"/>
            <a:chExt cx="361900" cy="337665"/>
          </a:xfrm>
        </p:grpSpPr>
        <p:sp>
          <p:nvSpPr>
            <p:cNvPr id="31" name="Freeform 31"/>
            <p:cNvSpPr/>
            <p:nvPr/>
          </p:nvSpPr>
          <p:spPr>
            <a:xfrm>
              <a:off x="0" y="127"/>
              <a:ext cx="361823" cy="337439"/>
            </a:xfrm>
            <a:custGeom>
              <a:avLst/>
              <a:gdLst/>
              <a:ahLst/>
              <a:cxnLst/>
              <a:rect l="l" t="t" r="r" b="b"/>
              <a:pathLst>
                <a:path w="361823" h="337439">
                  <a:moveTo>
                    <a:pt x="223266" y="0"/>
                  </a:moveTo>
                  <a:cubicBezTo>
                    <a:pt x="176149" y="0"/>
                    <a:pt x="183769" y="136652"/>
                    <a:pt x="183769" y="136652"/>
                  </a:cubicBezTo>
                  <a:cubicBezTo>
                    <a:pt x="183769" y="136652"/>
                    <a:pt x="137287" y="113030"/>
                    <a:pt x="94488" y="113030"/>
                  </a:cubicBezTo>
                  <a:cubicBezTo>
                    <a:pt x="71120" y="113030"/>
                    <a:pt x="48768" y="120142"/>
                    <a:pt x="35941" y="142240"/>
                  </a:cubicBezTo>
                  <a:cubicBezTo>
                    <a:pt x="0" y="204978"/>
                    <a:pt x="290068" y="337439"/>
                    <a:pt x="290068" y="337439"/>
                  </a:cubicBezTo>
                  <a:lnTo>
                    <a:pt x="361823" y="275844"/>
                  </a:lnTo>
                  <a:cubicBezTo>
                    <a:pt x="361823" y="275844"/>
                    <a:pt x="313563" y="48514"/>
                    <a:pt x="243332" y="6858"/>
                  </a:cubicBezTo>
                  <a:cubicBezTo>
                    <a:pt x="235712" y="2032"/>
                    <a:pt x="228981" y="0"/>
                    <a:pt x="223266" y="0"/>
                  </a:cubicBezTo>
                  <a:close/>
                </a:path>
              </a:pathLst>
            </a:custGeom>
            <a:solidFill>
              <a:srgbClr val="FFF9F2"/>
            </a:solidFill>
          </p:spPr>
        </p:sp>
      </p:grpSp>
      <p:grpSp>
        <p:nvGrpSpPr>
          <p:cNvPr id="32" name="Group 32"/>
          <p:cNvGrpSpPr/>
          <p:nvPr/>
        </p:nvGrpSpPr>
        <p:grpSpPr>
          <a:xfrm>
            <a:off x="3939742" y="9519979"/>
            <a:ext cx="218325" cy="263767"/>
            <a:chOff x="0" y="0"/>
            <a:chExt cx="291099" cy="351689"/>
          </a:xfrm>
        </p:grpSpPr>
        <p:sp>
          <p:nvSpPr>
            <p:cNvPr id="33" name="Freeform 33"/>
            <p:cNvSpPr/>
            <p:nvPr/>
          </p:nvSpPr>
          <p:spPr>
            <a:xfrm>
              <a:off x="127" y="127"/>
              <a:ext cx="290830" cy="351536"/>
            </a:xfrm>
            <a:custGeom>
              <a:avLst/>
              <a:gdLst/>
              <a:ahLst/>
              <a:cxnLst/>
              <a:rect l="l" t="t" r="r" b="b"/>
              <a:pathLst>
                <a:path w="290830" h="351536">
                  <a:moveTo>
                    <a:pt x="205613" y="0"/>
                  </a:moveTo>
                  <a:cubicBezTo>
                    <a:pt x="205613" y="0"/>
                    <a:pt x="16256" y="132461"/>
                    <a:pt x="3937" y="213106"/>
                  </a:cubicBezTo>
                  <a:cubicBezTo>
                    <a:pt x="0" y="241046"/>
                    <a:pt x="15875" y="250190"/>
                    <a:pt x="38481" y="250190"/>
                  </a:cubicBezTo>
                  <a:cubicBezTo>
                    <a:pt x="81153" y="250190"/>
                    <a:pt x="146812" y="217932"/>
                    <a:pt x="146812" y="217932"/>
                  </a:cubicBezTo>
                  <a:cubicBezTo>
                    <a:pt x="146812" y="217932"/>
                    <a:pt x="137287" y="342900"/>
                    <a:pt x="209296" y="351409"/>
                  </a:cubicBezTo>
                  <a:cubicBezTo>
                    <a:pt x="210312" y="351536"/>
                    <a:pt x="211201" y="351536"/>
                    <a:pt x="212217" y="351536"/>
                  </a:cubicBezTo>
                  <a:cubicBezTo>
                    <a:pt x="281813" y="351536"/>
                    <a:pt x="290830" y="41656"/>
                    <a:pt x="290830" y="41656"/>
                  </a:cubicBezTo>
                  <a:lnTo>
                    <a:pt x="205613" y="0"/>
                  </a:lnTo>
                  <a:close/>
                </a:path>
              </a:pathLst>
            </a:custGeom>
            <a:solidFill>
              <a:srgbClr val="FFF9F2"/>
            </a:solidFill>
          </p:spPr>
        </p:sp>
      </p:grpSp>
      <p:grpSp>
        <p:nvGrpSpPr>
          <p:cNvPr id="34" name="Group 34"/>
          <p:cNvGrpSpPr/>
          <p:nvPr/>
        </p:nvGrpSpPr>
        <p:grpSpPr>
          <a:xfrm>
            <a:off x="4061467" y="9447577"/>
            <a:ext cx="143474" cy="144188"/>
            <a:chOff x="0" y="0"/>
            <a:chExt cx="191298" cy="192251"/>
          </a:xfrm>
        </p:grpSpPr>
        <p:sp>
          <p:nvSpPr>
            <p:cNvPr id="35" name="Freeform 35"/>
            <p:cNvSpPr/>
            <p:nvPr/>
          </p:nvSpPr>
          <p:spPr>
            <a:xfrm>
              <a:off x="0" y="0"/>
              <a:ext cx="191389" cy="192151"/>
            </a:xfrm>
            <a:custGeom>
              <a:avLst/>
              <a:gdLst/>
              <a:ahLst/>
              <a:cxnLst/>
              <a:rect l="l" t="t" r="r" b="b"/>
              <a:pathLst>
                <a:path w="191389" h="192151">
                  <a:moveTo>
                    <a:pt x="95504" y="0"/>
                  </a:moveTo>
                  <a:cubicBezTo>
                    <a:pt x="42418" y="0"/>
                    <a:pt x="0" y="43434"/>
                    <a:pt x="0" y="96647"/>
                  </a:cubicBezTo>
                  <a:cubicBezTo>
                    <a:pt x="0" y="149606"/>
                    <a:pt x="42418" y="192151"/>
                    <a:pt x="95504" y="192151"/>
                  </a:cubicBezTo>
                  <a:cubicBezTo>
                    <a:pt x="148717" y="192151"/>
                    <a:pt x="191389" y="149733"/>
                    <a:pt x="191389" y="96647"/>
                  </a:cubicBezTo>
                  <a:cubicBezTo>
                    <a:pt x="191262" y="43434"/>
                    <a:pt x="148717" y="0"/>
                    <a:pt x="95504" y="0"/>
                  </a:cubicBezTo>
                  <a:close/>
                </a:path>
              </a:pathLst>
            </a:custGeom>
            <a:solidFill>
              <a:srgbClr val="FFB300"/>
            </a:solidFill>
          </p:spPr>
        </p:sp>
      </p:grpSp>
      <p:grpSp>
        <p:nvGrpSpPr>
          <p:cNvPr id="36" name="Group 36"/>
          <p:cNvGrpSpPr/>
          <p:nvPr/>
        </p:nvGrpSpPr>
        <p:grpSpPr>
          <a:xfrm>
            <a:off x="8168288" y="10137468"/>
            <a:ext cx="409826" cy="335740"/>
            <a:chOff x="0" y="0"/>
            <a:chExt cx="546435" cy="447653"/>
          </a:xfrm>
        </p:grpSpPr>
        <p:sp>
          <p:nvSpPr>
            <p:cNvPr id="37" name="Freeform 37"/>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38" name="Group 38"/>
          <p:cNvGrpSpPr/>
          <p:nvPr/>
        </p:nvGrpSpPr>
        <p:grpSpPr>
          <a:xfrm>
            <a:off x="8142350" y="9783728"/>
            <a:ext cx="349844" cy="350330"/>
            <a:chOff x="0" y="0"/>
            <a:chExt cx="466459" cy="467107"/>
          </a:xfrm>
        </p:grpSpPr>
        <p:sp>
          <p:nvSpPr>
            <p:cNvPr id="39" name="Freeform 39"/>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40" name="Group 40"/>
          <p:cNvGrpSpPr/>
          <p:nvPr/>
        </p:nvGrpSpPr>
        <p:grpSpPr>
          <a:xfrm>
            <a:off x="7786016" y="10078620"/>
            <a:ext cx="391346" cy="227286"/>
            <a:chOff x="0" y="0"/>
            <a:chExt cx="521795" cy="303048"/>
          </a:xfrm>
        </p:grpSpPr>
        <p:sp>
          <p:nvSpPr>
            <p:cNvPr id="41" name="Freeform 41"/>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42" name="Group 42"/>
          <p:cNvGrpSpPr/>
          <p:nvPr/>
        </p:nvGrpSpPr>
        <p:grpSpPr>
          <a:xfrm>
            <a:off x="8177204" y="9908558"/>
            <a:ext cx="457164" cy="325040"/>
            <a:chOff x="0" y="0"/>
            <a:chExt cx="609552" cy="433387"/>
          </a:xfrm>
        </p:grpSpPr>
        <p:sp>
          <p:nvSpPr>
            <p:cNvPr id="43" name="Freeform 43"/>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44" name="Group 44"/>
          <p:cNvGrpSpPr/>
          <p:nvPr/>
        </p:nvGrpSpPr>
        <p:grpSpPr>
          <a:xfrm>
            <a:off x="7813090" y="9799778"/>
            <a:ext cx="430902" cy="402046"/>
            <a:chOff x="0" y="0"/>
            <a:chExt cx="574536" cy="536061"/>
          </a:xfrm>
        </p:grpSpPr>
        <p:sp>
          <p:nvSpPr>
            <p:cNvPr id="45" name="Freeform 45"/>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46" name="Group 46"/>
          <p:cNvGrpSpPr/>
          <p:nvPr/>
        </p:nvGrpSpPr>
        <p:grpSpPr>
          <a:xfrm>
            <a:off x="7897390" y="10150924"/>
            <a:ext cx="346602" cy="418744"/>
            <a:chOff x="0" y="0"/>
            <a:chExt cx="462136" cy="558325"/>
          </a:xfrm>
        </p:grpSpPr>
        <p:sp>
          <p:nvSpPr>
            <p:cNvPr id="47" name="Freeform 47"/>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48" name="Group 48"/>
          <p:cNvGrpSpPr/>
          <p:nvPr/>
        </p:nvGrpSpPr>
        <p:grpSpPr>
          <a:xfrm>
            <a:off x="8090634" y="10035982"/>
            <a:ext cx="227772" cy="228906"/>
            <a:chOff x="0" y="0"/>
            <a:chExt cx="303696" cy="305208"/>
          </a:xfrm>
        </p:grpSpPr>
        <p:sp>
          <p:nvSpPr>
            <p:cNvPr id="49" name="Freeform 49"/>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50" name="Group 50"/>
          <p:cNvGrpSpPr/>
          <p:nvPr/>
        </p:nvGrpSpPr>
        <p:grpSpPr>
          <a:xfrm>
            <a:off x="15557881" y="9609853"/>
            <a:ext cx="258149" cy="211483"/>
            <a:chOff x="0" y="0"/>
            <a:chExt cx="344199" cy="281977"/>
          </a:xfrm>
        </p:grpSpPr>
        <p:sp>
          <p:nvSpPr>
            <p:cNvPr id="51" name="Freeform 51"/>
            <p:cNvSpPr/>
            <p:nvPr/>
          </p:nvSpPr>
          <p:spPr>
            <a:xfrm>
              <a:off x="0" y="0"/>
              <a:ext cx="344043" cy="281940"/>
            </a:xfrm>
            <a:custGeom>
              <a:avLst/>
              <a:gdLst/>
              <a:ahLst/>
              <a:cxnLst/>
              <a:rect l="l" t="t" r="r" b="b"/>
              <a:pathLst>
                <a:path w="344043" h="281940">
                  <a:moveTo>
                    <a:pt x="83439" y="0"/>
                  </a:moveTo>
                  <a:lnTo>
                    <a:pt x="0" y="67183"/>
                  </a:lnTo>
                  <a:cubicBezTo>
                    <a:pt x="2540" y="70485"/>
                    <a:pt x="90932" y="281940"/>
                    <a:pt x="179705" y="281940"/>
                  </a:cubicBezTo>
                  <a:cubicBezTo>
                    <a:pt x="192151" y="281940"/>
                    <a:pt x="204597" y="277749"/>
                    <a:pt x="217043" y="268097"/>
                  </a:cubicBezTo>
                  <a:cubicBezTo>
                    <a:pt x="344043" y="168529"/>
                    <a:pt x="83439" y="0"/>
                    <a:pt x="83439" y="0"/>
                  </a:cubicBezTo>
                  <a:close/>
                </a:path>
              </a:pathLst>
            </a:custGeom>
            <a:solidFill>
              <a:srgbClr val="FFEDD7"/>
            </a:solidFill>
          </p:spPr>
        </p:sp>
      </p:grpSp>
      <p:grpSp>
        <p:nvGrpSpPr>
          <p:cNvPr id="52" name="Group 52"/>
          <p:cNvGrpSpPr/>
          <p:nvPr/>
        </p:nvGrpSpPr>
        <p:grpSpPr>
          <a:xfrm>
            <a:off x="15541543" y="9387032"/>
            <a:ext cx="220367" cy="220673"/>
            <a:chOff x="0" y="0"/>
            <a:chExt cx="293822" cy="294231"/>
          </a:xfrm>
        </p:grpSpPr>
        <p:sp>
          <p:nvSpPr>
            <p:cNvPr id="53" name="Freeform 53"/>
            <p:cNvSpPr/>
            <p:nvPr/>
          </p:nvSpPr>
          <p:spPr>
            <a:xfrm>
              <a:off x="0" y="0"/>
              <a:ext cx="293878" cy="294259"/>
            </a:xfrm>
            <a:custGeom>
              <a:avLst/>
              <a:gdLst/>
              <a:ahLst/>
              <a:cxnLst/>
              <a:rect l="l" t="t" r="r" b="b"/>
              <a:pathLst>
                <a:path w="293878" h="294259">
                  <a:moveTo>
                    <a:pt x="138684" y="0"/>
                  </a:moveTo>
                  <a:cubicBezTo>
                    <a:pt x="26924" y="0"/>
                    <a:pt x="0" y="248793"/>
                    <a:pt x="0" y="248793"/>
                  </a:cubicBezTo>
                  <a:lnTo>
                    <a:pt x="97536" y="294259"/>
                  </a:lnTo>
                  <a:cubicBezTo>
                    <a:pt x="99568" y="289433"/>
                    <a:pt x="293878" y="62865"/>
                    <a:pt x="179197" y="9906"/>
                  </a:cubicBezTo>
                  <a:cubicBezTo>
                    <a:pt x="164592" y="3175"/>
                    <a:pt x="151130" y="0"/>
                    <a:pt x="138684" y="0"/>
                  </a:cubicBezTo>
                  <a:close/>
                </a:path>
              </a:pathLst>
            </a:custGeom>
            <a:solidFill>
              <a:srgbClr val="FFEDD7"/>
            </a:solidFill>
          </p:spPr>
        </p:sp>
      </p:grpSp>
      <p:grpSp>
        <p:nvGrpSpPr>
          <p:cNvPr id="54" name="Group 54"/>
          <p:cNvGrpSpPr/>
          <p:nvPr/>
        </p:nvGrpSpPr>
        <p:grpSpPr>
          <a:xfrm>
            <a:off x="15317088" y="9572785"/>
            <a:ext cx="246509" cy="143168"/>
            <a:chOff x="0" y="0"/>
            <a:chExt cx="328678" cy="190890"/>
          </a:xfrm>
        </p:grpSpPr>
        <p:sp>
          <p:nvSpPr>
            <p:cNvPr id="55" name="Freeform 55"/>
            <p:cNvSpPr/>
            <p:nvPr/>
          </p:nvSpPr>
          <p:spPr>
            <a:xfrm>
              <a:off x="0" y="127"/>
              <a:ext cx="328676" cy="190754"/>
            </a:xfrm>
            <a:custGeom>
              <a:avLst/>
              <a:gdLst/>
              <a:ahLst/>
              <a:cxnLst/>
              <a:rect l="l" t="t" r="r" b="b"/>
              <a:pathLst>
                <a:path w="328676" h="190754">
                  <a:moveTo>
                    <a:pt x="302260" y="10541"/>
                  </a:moveTo>
                  <a:cubicBezTo>
                    <a:pt x="297561" y="12319"/>
                    <a:pt x="0" y="0"/>
                    <a:pt x="29464" y="123190"/>
                  </a:cubicBezTo>
                  <a:cubicBezTo>
                    <a:pt x="41275" y="173609"/>
                    <a:pt x="76708" y="190754"/>
                    <a:pt x="119253" y="190754"/>
                  </a:cubicBezTo>
                  <a:cubicBezTo>
                    <a:pt x="208280" y="190754"/>
                    <a:pt x="328676" y="115443"/>
                    <a:pt x="328676" y="115443"/>
                  </a:cubicBezTo>
                  <a:lnTo>
                    <a:pt x="302260" y="10541"/>
                  </a:lnTo>
                  <a:close/>
                </a:path>
              </a:pathLst>
            </a:custGeom>
            <a:solidFill>
              <a:srgbClr val="FFEDD7"/>
            </a:solidFill>
          </p:spPr>
        </p:sp>
      </p:grpSp>
      <p:grpSp>
        <p:nvGrpSpPr>
          <p:cNvPr id="56" name="Group 56"/>
          <p:cNvGrpSpPr/>
          <p:nvPr/>
        </p:nvGrpSpPr>
        <p:grpSpPr>
          <a:xfrm>
            <a:off x="15563497" y="9465662"/>
            <a:ext cx="287968" cy="204743"/>
            <a:chOff x="0" y="0"/>
            <a:chExt cx="383957" cy="272990"/>
          </a:xfrm>
        </p:grpSpPr>
        <p:sp>
          <p:nvSpPr>
            <p:cNvPr id="57" name="Freeform 57"/>
            <p:cNvSpPr/>
            <p:nvPr/>
          </p:nvSpPr>
          <p:spPr>
            <a:xfrm>
              <a:off x="0" y="127"/>
              <a:ext cx="383794" cy="272796"/>
            </a:xfrm>
            <a:custGeom>
              <a:avLst/>
              <a:gdLst/>
              <a:ahLst/>
              <a:cxnLst/>
              <a:rect l="l" t="t" r="r" b="b"/>
              <a:pathLst>
                <a:path w="383794" h="272796">
                  <a:moveTo>
                    <a:pt x="264541" y="0"/>
                  </a:moveTo>
                  <a:cubicBezTo>
                    <a:pt x="188595" y="0"/>
                    <a:pt x="0" y="144653"/>
                    <a:pt x="0" y="144653"/>
                  </a:cubicBezTo>
                  <a:lnTo>
                    <a:pt x="20955" y="237617"/>
                  </a:lnTo>
                  <a:cubicBezTo>
                    <a:pt x="20955" y="237617"/>
                    <a:pt x="146431" y="272796"/>
                    <a:pt x="238506" y="272796"/>
                  </a:cubicBezTo>
                  <a:cubicBezTo>
                    <a:pt x="269367" y="272796"/>
                    <a:pt x="296418" y="268859"/>
                    <a:pt x="313817" y="258318"/>
                  </a:cubicBezTo>
                  <a:cubicBezTo>
                    <a:pt x="383794" y="216789"/>
                    <a:pt x="226568" y="144653"/>
                    <a:pt x="226568" y="144653"/>
                  </a:cubicBezTo>
                  <a:cubicBezTo>
                    <a:pt x="226568" y="144653"/>
                    <a:pt x="329819" y="72898"/>
                    <a:pt x="291084" y="12065"/>
                  </a:cubicBezTo>
                  <a:cubicBezTo>
                    <a:pt x="285877" y="3683"/>
                    <a:pt x="276606" y="0"/>
                    <a:pt x="264541" y="0"/>
                  </a:cubicBezTo>
                  <a:close/>
                </a:path>
              </a:pathLst>
            </a:custGeom>
            <a:solidFill>
              <a:srgbClr val="FFF9F2"/>
            </a:solidFill>
          </p:spPr>
        </p:sp>
      </p:grpSp>
      <p:grpSp>
        <p:nvGrpSpPr>
          <p:cNvPr id="58" name="Group 58"/>
          <p:cNvGrpSpPr/>
          <p:nvPr/>
        </p:nvGrpSpPr>
        <p:grpSpPr>
          <a:xfrm>
            <a:off x="15334142" y="9397142"/>
            <a:ext cx="271425" cy="253249"/>
            <a:chOff x="0" y="0"/>
            <a:chExt cx="361900" cy="337665"/>
          </a:xfrm>
        </p:grpSpPr>
        <p:sp>
          <p:nvSpPr>
            <p:cNvPr id="59" name="Freeform 59"/>
            <p:cNvSpPr/>
            <p:nvPr/>
          </p:nvSpPr>
          <p:spPr>
            <a:xfrm>
              <a:off x="0" y="127"/>
              <a:ext cx="361823" cy="337439"/>
            </a:xfrm>
            <a:custGeom>
              <a:avLst/>
              <a:gdLst/>
              <a:ahLst/>
              <a:cxnLst/>
              <a:rect l="l" t="t" r="r" b="b"/>
              <a:pathLst>
                <a:path w="361823" h="337439">
                  <a:moveTo>
                    <a:pt x="223266" y="0"/>
                  </a:moveTo>
                  <a:cubicBezTo>
                    <a:pt x="176149" y="0"/>
                    <a:pt x="183769" y="136652"/>
                    <a:pt x="183769" y="136652"/>
                  </a:cubicBezTo>
                  <a:cubicBezTo>
                    <a:pt x="183769" y="136652"/>
                    <a:pt x="137287" y="113030"/>
                    <a:pt x="94488" y="113030"/>
                  </a:cubicBezTo>
                  <a:cubicBezTo>
                    <a:pt x="71120" y="113030"/>
                    <a:pt x="48768" y="120142"/>
                    <a:pt x="35941" y="142240"/>
                  </a:cubicBezTo>
                  <a:cubicBezTo>
                    <a:pt x="0" y="204978"/>
                    <a:pt x="290068" y="337439"/>
                    <a:pt x="290068" y="337439"/>
                  </a:cubicBezTo>
                  <a:lnTo>
                    <a:pt x="361823" y="275844"/>
                  </a:lnTo>
                  <a:cubicBezTo>
                    <a:pt x="361823" y="275844"/>
                    <a:pt x="313563" y="48514"/>
                    <a:pt x="243332" y="6858"/>
                  </a:cubicBezTo>
                  <a:cubicBezTo>
                    <a:pt x="235712" y="2032"/>
                    <a:pt x="228981" y="0"/>
                    <a:pt x="223266" y="0"/>
                  </a:cubicBezTo>
                  <a:close/>
                </a:path>
              </a:pathLst>
            </a:custGeom>
            <a:solidFill>
              <a:srgbClr val="FFF9F2"/>
            </a:solidFill>
          </p:spPr>
        </p:sp>
      </p:grpSp>
      <p:grpSp>
        <p:nvGrpSpPr>
          <p:cNvPr id="60" name="Group 60"/>
          <p:cNvGrpSpPr/>
          <p:nvPr/>
        </p:nvGrpSpPr>
        <p:grpSpPr>
          <a:xfrm>
            <a:off x="15387242" y="9618329"/>
            <a:ext cx="218325" cy="263767"/>
            <a:chOff x="0" y="0"/>
            <a:chExt cx="291099" cy="351689"/>
          </a:xfrm>
        </p:grpSpPr>
        <p:sp>
          <p:nvSpPr>
            <p:cNvPr id="61" name="Freeform 61"/>
            <p:cNvSpPr/>
            <p:nvPr/>
          </p:nvSpPr>
          <p:spPr>
            <a:xfrm>
              <a:off x="127" y="127"/>
              <a:ext cx="290830" cy="351536"/>
            </a:xfrm>
            <a:custGeom>
              <a:avLst/>
              <a:gdLst/>
              <a:ahLst/>
              <a:cxnLst/>
              <a:rect l="l" t="t" r="r" b="b"/>
              <a:pathLst>
                <a:path w="290830" h="351536">
                  <a:moveTo>
                    <a:pt x="205613" y="0"/>
                  </a:moveTo>
                  <a:cubicBezTo>
                    <a:pt x="205613" y="0"/>
                    <a:pt x="16256" y="132461"/>
                    <a:pt x="3937" y="213106"/>
                  </a:cubicBezTo>
                  <a:cubicBezTo>
                    <a:pt x="0" y="241046"/>
                    <a:pt x="15875" y="250190"/>
                    <a:pt x="38481" y="250190"/>
                  </a:cubicBezTo>
                  <a:cubicBezTo>
                    <a:pt x="81153" y="250190"/>
                    <a:pt x="146812" y="217932"/>
                    <a:pt x="146812" y="217932"/>
                  </a:cubicBezTo>
                  <a:cubicBezTo>
                    <a:pt x="146812" y="217932"/>
                    <a:pt x="137287" y="342900"/>
                    <a:pt x="209296" y="351409"/>
                  </a:cubicBezTo>
                  <a:cubicBezTo>
                    <a:pt x="210312" y="351536"/>
                    <a:pt x="211201" y="351536"/>
                    <a:pt x="212217" y="351536"/>
                  </a:cubicBezTo>
                  <a:cubicBezTo>
                    <a:pt x="281813" y="351536"/>
                    <a:pt x="290830" y="41656"/>
                    <a:pt x="290830" y="41656"/>
                  </a:cubicBezTo>
                  <a:lnTo>
                    <a:pt x="205613" y="0"/>
                  </a:lnTo>
                  <a:close/>
                </a:path>
              </a:pathLst>
            </a:custGeom>
            <a:solidFill>
              <a:srgbClr val="FFF9F2"/>
            </a:solidFill>
          </p:spPr>
        </p:sp>
      </p:grpSp>
      <p:grpSp>
        <p:nvGrpSpPr>
          <p:cNvPr id="62" name="Group 62"/>
          <p:cNvGrpSpPr/>
          <p:nvPr/>
        </p:nvGrpSpPr>
        <p:grpSpPr>
          <a:xfrm>
            <a:off x="15508967" y="9545927"/>
            <a:ext cx="143474" cy="144188"/>
            <a:chOff x="0" y="0"/>
            <a:chExt cx="191298" cy="192251"/>
          </a:xfrm>
        </p:grpSpPr>
        <p:sp>
          <p:nvSpPr>
            <p:cNvPr id="63" name="Freeform 63"/>
            <p:cNvSpPr/>
            <p:nvPr/>
          </p:nvSpPr>
          <p:spPr>
            <a:xfrm>
              <a:off x="0" y="0"/>
              <a:ext cx="191389" cy="192151"/>
            </a:xfrm>
            <a:custGeom>
              <a:avLst/>
              <a:gdLst/>
              <a:ahLst/>
              <a:cxnLst/>
              <a:rect l="l" t="t" r="r" b="b"/>
              <a:pathLst>
                <a:path w="191389" h="192151">
                  <a:moveTo>
                    <a:pt x="95504" y="0"/>
                  </a:moveTo>
                  <a:cubicBezTo>
                    <a:pt x="42418" y="0"/>
                    <a:pt x="0" y="43434"/>
                    <a:pt x="0" y="96647"/>
                  </a:cubicBezTo>
                  <a:cubicBezTo>
                    <a:pt x="0" y="149606"/>
                    <a:pt x="42418" y="192151"/>
                    <a:pt x="95504" y="192151"/>
                  </a:cubicBezTo>
                  <a:cubicBezTo>
                    <a:pt x="148717" y="192151"/>
                    <a:pt x="191389" y="149733"/>
                    <a:pt x="191389" y="96647"/>
                  </a:cubicBezTo>
                  <a:cubicBezTo>
                    <a:pt x="191262" y="43434"/>
                    <a:pt x="148717" y="0"/>
                    <a:pt x="95504" y="0"/>
                  </a:cubicBezTo>
                  <a:close/>
                </a:path>
              </a:pathLst>
            </a:custGeom>
            <a:solidFill>
              <a:srgbClr val="FFB300"/>
            </a:solidFill>
          </p:spPr>
        </p:sp>
      </p:grpSp>
      <p:grpSp>
        <p:nvGrpSpPr>
          <p:cNvPr id="64" name="Group 64"/>
          <p:cNvGrpSpPr/>
          <p:nvPr/>
        </p:nvGrpSpPr>
        <p:grpSpPr>
          <a:xfrm>
            <a:off x="16533166" y="4796532"/>
            <a:ext cx="3938260" cy="1200462"/>
            <a:chOff x="0" y="0"/>
            <a:chExt cx="5251013" cy="1600616"/>
          </a:xfrm>
        </p:grpSpPr>
        <p:sp>
          <p:nvSpPr>
            <p:cNvPr id="65" name="Freeform 65"/>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66" name="Group 66"/>
          <p:cNvGrpSpPr/>
          <p:nvPr/>
        </p:nvGrpSpPr>
        <p:grpSpPr>
          <a:xfrm>
            <a:off x="-618498" y="1266046"/>
            <a:ext cx="2839852" cy="865608"/>
            <a:chOff x="0" y="0"/>
            <a:chExt cx="3786469" cy="1154144"/>
          </a:xfrm>
        </p:grpSpPr>
        <p:sp>
          <p:nvSpPr>
            <p:cNvPr id="67" name="Freeform 67"/>
            <p:cNvSpPr/>
            <p:nvPr/>
          </p:nvSpPr>
          <p:spPr>
            <a:xfrm>
              <a:off x="254" y="0"/>
              <a:ext cx="3786251" cy="1154176"/>
            </a:xfrm>
            <a:custGeom>
              <a:avLst/>
              <a:gdLst/>
              <a:ahLst/>
              <a:cxnLst/>
              <a:rect l="l" t="t" r="r" b="b"/>
              <a:pathLst>
                <a:path w="3786251" h="1154176">
                  <a:moveTo>
                    <a:pt x="1337437" y="0"/>
                  </a:moveTo>
                  <a:cubicBezTo>
                    <a:pt x="1665478" y="0"/>
                    <a:pt x="1982851" y="245999"/>
                    <a:pt x="2053971" y="567436"/>
                  </a:cubicBezTo>
                  <a:cubicBezTo>
                    <a:pt x="2165985" y="466725"/>
                    <a:pt x="2316861" y="411480"/>
                    <a:pt x="2467483" y="411480"/>
                  </a:cubicBezTo>
                  <a:cubicBezTo>
                    <a:pt x="2519680" y="411480"/>
                    <a:pt x="2571877" y="418211"/>
                    <a:pt x="2622423" y="431927"/>
                  </a:cubicBezTo>
                  <a:cubicBezTo>
                    <a:pt x="2817622" y="486029"/>
                    <a:pt x="2981325" y="644525"/>
                    <a:pt x="3042031" y="837311"/>
                  </a:cubicBezTo>
                  <a:cubicBezTo>
                    <a:pt x="3099054" y="804418"/>
                    <a:pt x="3164205" y="789559"/>
                    <a:pt x="3232150" y="789559"/>
                  </a:cubicBezTo>
                  <a:cubicBezTo>
                    <a:pt x="3455797" y="789559"/>
                    <a:pt x="3707892" y="950849"/>
                    <a:pt x="3786251" y="1154176"/>
                  </a:cubicBezTo>
                  <a:lnTo>
                    <a:pt x="19431" y="1154176"/>
                  </a:lnTo>
                  <a:cubicBezTo>
                    <a:pt x="19431" y="1154176"/>
                    <a:pt x="0" y="1142238"/>
                    <a:pt x="19431" y="1103249"/>
                  </a:cubicBezTo>
                  <a:cubicBezTo>
                    <a:pt x="134112" y="879856"/>
                    <a:pt x="369824" y="718312"/>
                    <a:pt x="621284" y="715137"/>
                  </a:cubicBezTo>
                  <a:cubicBezTo>
                    <a:pt x="625602" y="363601"/>
                    <a:pt x="921512" y="39243"/>
                    <a:pt x="1271905" y="3429"/>
                  </a:cubicBezTo>
                  <a:cubicBezTo>
                    <a:pt x="1293749" y="1143"/>
                    <a:pt x="1315593" y="0"/>
                    <a:pt x="1337310" y="0"/>
                  </a:cubicBezTo>
                  <a:close/>
                </a:path>
              </a:pathLst>
            </a:custGeom>
            <a:solidFill>
              <a:srgbClr val="FFF6E8"/>
            </a:solidFill>
          </p:spPr>
        </p:sp>
      </p:grpSp>
      <p:grpSp>
        <p:nvGrpSpPr>
          <p:cNvPr id="68" name="Group 68"/>
          <p:cNvGrpSpPr/>
          <p:nvPr/>
        </p:nvGrpSpPr>
        <p:grpSpPr>
          <a:xfrm>
            <a:off x="8449116" y="-710868"/>
            <a:ext cx="3938260" cy="1200462"/>
            <a:chOff x="0" y="0"/>
            <a:chExt cx="5251013" cy="1600616"/>
          </a:xfrm>
        </p:grpSpPr>
        <p:sp>
          <p:nvSpPr>
            <p:cNvPr id="69" name="Freeform 69"/>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pic>
        <p:nvPicPr>
          <p:cNvPr id="70" name="Picture 70">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89447" y="241397"/>
            <a:ext cx="1259849" cy="1259849"/>
          </a:xfrm>
          <a:prstGeom prst="rect">
            <a:avLst/>
          </a:prstGeom>
        </p:spPr>
      </p:pic>
      <p:pic>
        <p:nvPicPr>
          <p:cNvPr id="71" name="Picture 71">
            <a:hlinkClick r:id="rId8" action="ppaction://hlinksldjump"/>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245393" y="8776556"/>
            <a:ext cx="1282652" cy="1282652"/>
          </a:xfrm>
          <a:prstGeom prst="rect">
            <a:avLst/>
          </a:prstGeom>
        </p:spPr>
      </p:pic>
      <p:pic>
        <p:nvPicPr>
          <p:cNvPr id="72" name="Online Media 71" title="Jenis-Jenis Anak Berkebutuhan Khusus ABK">
            <a:hlinkClick r:id="" action="ppaction://media"/>
            <a:extLst>
              <a:ext uri="{FF2B5EF4-FFF2-40B4-BE49-F238E27FC236}">
                <a16:creationId xmlns:a16="http://schemas.microsoft.com/office/drawing/2014/main" id="{FE6F3189-2772-48CE-AFFB-92227AD98436}"/>
              </a:ext>
            </a:extLst>
          </p:cNvPr>
          <p:cNvPicPr>
            <a:picLocks noRot="1" noChangeAspect="1"/>
          </p:cNvPicPr>
          <p:nvPr>
            <a:videoFile r:link="rId2"/>
          </p:nvPr>
        </p:nvPicPr>
        <p:blipFill>
          <a:blip r:embed="rId11"/>
          <a:stretch>
            <a:fillRect/>
          </a:stretch>
        </p:blipFill>
        <p:spPr>
          <a:xfrm>
            <a:off x="2136629" y="1006069"/>
            <a:ext cx="13819124" cy="7807806"/>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2"/>
                </p:tgtEl>
              </p:cMediaNode>
            </p:video>
            <p:seq concurrent="1" nextAc="seek">
              <p:cTn id="8" restart="whenNotActive" fill="hold" evtFilter="cancelBubble" nodeType="interactiveSeq">
                <p:stCondLst>
                  <p:cond evt="onClick" delay="0">
                    <p:tgtEl>
                      <p:spTgt spid="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2"/>
                                        </p:tgtEl>
                                      </p:cBhvr>
                                    </p:cmd>
                                  </p:childTnLst>
                                </p:cTn>
                              </p:par>
                            </p:childTnLst>
                          </p:cTn>
                        </p:par>
                      </p:childTnLst>
                    </p:cTn>
                  </p:par>
                </p:childTnLst>
              </p:cTn>
              <p:nextCondLst>
                <p:cond evt="onClick" delay="0">
                  <p:tgtEl>
                    <p:spTgt spid="7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16328314" y="6100166"/>
            <a:ext cx="3117958" cy="2895050"/>
            <a:chOff x="0" y="0"/>
            <a:chExt cx="4157277" cy="3860067"/>
          </a:xfrm>
        </p:grpSpPr>
        <p:sp>
          <p:nvSpPr>
            <p:cNvPr id="3" name="Freeform 3"/>
            <p:cNvSpPr/>
            <p:nvPr/>
          </p:nvSpPr>
          <p:spPr>
            <a:xfrm>
              <a:off x="381" y="254"/>
              <a:ext cx="4156964" cy="3859657"/>
            </a:xfrm>
            <a:custGeom>
              <a:avLst/>
              <a:gdLst/>
              <a:ahLst/>
              <a:cxnLst/>
              <a:rect l="l" t="t" r="r" b="b"/>
              <a:pathLst>
                <a:path w="4156964" h="3859657">
                  <a:moveTo>
                    <a:pt x="2259965" y="0"/>
                  </a:moveTo>
                  <a:cubicBezTo>
                    <a:pt x="2712593" y="0"/>
                    <a:pt x="3116199" y="323342"/>
                    <a:pt x="3200273" y="784225"/>
                  </a:cubicBezTo>
                  <a:cubicBezTo>
                    <a:pt x="3242437" y="1016000"/>
                    <a:pt x="3197479" y="1243076"/>
                    <a:pt x="3089148" y="1432433"/>
                  </a:cubicBezTo>
                  <a:cubicBezTo>
                    <a:pt x="3558413" y="1534668"/>
                    <a:pt x="3943604" y="1909318"/>
                    <a:pt x="4035298" y="2411349"/>
                  </a:cubicBezTo>
                  <a:cubicBezTo>
                    <a:pt x="4156964" y="3077718"/>
                    <a:pt x="3716274" y="3717163"/>
                    <a:pt x="3048381" y="3839083"/>
                  </a:cubicBezTo>
                  <a:cubicBezTo>
                    <a:pt x="2973324" y="3852926"/>
                    <a:pt x="2898648" y="3859657"/>
                    <a:pt x="2825115" y="3859657"/>
                  </a:cubicBezTo>
                  <a:cubicBezTo>
                    <a:pt x="2427986" y="3859657"/>
                    <a:pt x="2061845" y="3665728"/>
                    <a:pt x="1834642" y="3354705"/>
                  </a:cubicBezTo>
                  <a:cubicBezTo>
                    <a:pt x="1697990" y="3584702"/>
                    <a:pt x="1467612" y="3758057"/>
                    <a:pt x="1183640" y="3808857"/>
                  </a:cubicBezTo>
                  <a:cubicBezTo>
                    <a:pt x="1124585" y="3819906"/>
                    <a:pt x="1066038" y="3825113"/>
                    <a:pt x="1008380" y="3825113"/>
                  </a:cubicBezTo>
                  <a:cubicBezTo>
                    <a:pt x="555498" y="3825113"/>
                    <a:pt x="154305" y="3502025"/>
                    <a:pt x="68961" y="3040507"/>
                  </a:cubicBezTo>
                  <a:cubicBezTo>
                    <a:pt x="0" y="2659888"/>
                    <a:pt x="166624" y="2291334"/>
                    <a:pt x="464566" y="2082292"/>
                  </a:cubicBezTo>
                  <a:cubicBezTo>
                    <a:pt x="363855" y="1960372"/>
                    <a:pt x="291592" y="1813179"/>
                    <a:pt x="259842" y="1646301"/>
                  </a:cubicBezTo>
                  <a:cubicBezTo>
                    <a:pt x="165354" y="1125855"/>
                    <a:pt x="509778" y="628015"/>
                    <a:pt x="1030224" y="533146"/>
                  </a:cubicBezTo>
                  <a:cubicBezTo>
                    <a:pt x="1088644" y="522097"/>
                    <a:pt x="1146556" y="516763"/>
                    <a:pt x="1203833" y="516763"/>
                  </a:cubicBezTo>
                  <a:cubicBezTo>
                    <a:pt x="1270635" y="516763"/>
                    <a:pt x="1336294" y="524129"/>
                    <a:pt x="1400302" y="537718"/>
                  </a:cubicBezTo>
                  <a:cubicBezTo>
                    <a:pt x="1528064" y="274701"/>
                    <a:pt x="1775968" y="72771"/>
                    <a:pt x="2087499" y="15875"/>
                  </a:cubicBezTo>
                  <a:cubicBezTo>
                    <a:pt x="2145411" y="4953"/>
                    <a:pt x="2203069" y="0"/>
                    <a:pt x="2259965" y="0"/>
                  </a:cubicBezTo>
                  <a:close/>
                </a:path>
              </a:pathLst>
            </a:custGeom>
            <a:solidFill>
              <a:srgbClr val="40A378"/>
            </a:solidFill>
          </p:spPr>
        </p:sp>
      </p:grpSp>
      <p:grpSp>
        <p:nvGrpSpPr>
          <p:cNvPr id="4" name="Group 4"/>
          <p:cNvGrpSpPr/>
          <p:nvPr/>
        </p:nvGrpSpPr>
        <p:grpSpPr>
          <a:xfrm>
            <a:off x="-1158136" y="5671016"/>
            <a:ext cx="3117958" cy="2895050"/>
            <a:chOff x="0" y="0"/>
            <a:chExt cx="4157277" cy="3860067"/>
          </a:xfrm>
        </p:grpSpPr>
        <p:sp>
          <p:nvSpPr>
            <p:cNvPr id="5" name="Freeform 5"/>
            <p:cNvSpPr/>
            <p:nvPr/>
          </p:nvSpPr>
          <p:spPr>
            <a:xfrm>
              <a:off x="0" y="254"/>
              <a:ext cx="4157091" cy="3859657"/>
            </a:xfrm>
            <a:custGeom>
              <a:avLst/>
              <a:gdLst/>
              <a:ahLst/>
              <a:cxnLst/>
              <a:rect l="l" t="t" r="r" b="b"/>
              <a:pathLst>
                <a:path w="4157091" h="3859657">
                  <a:moveTo>
                    <a:pt x="1896999" y="0"/>
                  </a:moveTo>
                  <a:cubicBezTo>
                    <a:pt x="1444371" y="0"/>
                    <a:pt x="1040765" y="323342"/>
                    <a:pt x="956691" y="784225"/>
                  </a:cubicBezTo>
                  <a:cubicBezTo>
                    <a:pt x="914527" y="1016000"/>
                    <a:pt x="959485" y="1243076"/>
                    <a:pt x="1067816" y="1432433"/>
                  </a:cubicBezTo>
                  <a:cubicBezTo>
                    <a:pt x="598551" y="1534668"/>
                    <a:pt x="213360" y="1909318"/>
                    <a:pt x="121666" y="2411349"/>
                  </a:cubicBezTo>
                  <a:cubicBezTo>
                    <a:pt x="0" y="3077718"/>
                    <a:pt x="440690" y="3717163"/>
                    <a:pt x="1108710" y="3839083"/>
                  </a:cubicBezTo>
                  <a:cubicBezTo>
                    <a:pt x="1183767" y="3852926"/>
                    <a:pt x="1258443" y="3859657"/>
                    <a:pt x="1331976" y="3859657"/>
                  </a:cubicBezTo>
                  <a:cubicBezTo>
                    <a:pt x="1729105" y="3859657"/>
                    <a:pt x="2095246" y="3665728"/>
                    <a:pt x="2322449" y="3354705"/>
                  </a:cubicBezTo>
                  <a:cubicBezTo>
                    <a:pt x="2459101" y="3584702"/>
                    <a:pt x="2689479" y="3758057"/>
                    <a:pt x="2973451" y="3808857"/>
                  </a:cubicBezTo>
                  <a:cubicBezTo>
                    <a:pt x="3032506" y="3819906"/>
                    <a:pt x="3091053" y="3825113"/>
                    <a:pt x="3148711" y="3825113"/>
                  </a:cubicBezTo>
                  <a:cubicBezTo>
                    <a:pt x="3601593" y="3825113"/>
                    <a:pt x="4002786" y="3502025"/>
                    <a:pt x="4088130" y="3040507"/>
                  </a:cubicBezTo>
                  <a:cubicBezTo>
                    <a:pt x="4157091" y="2659888"/>
                    <a:pt x="3990467" y="2291334"/>
                    <a:pt x="3692525" y="2082292"/>
                  </a:cubicBezTo>
                  <a:cubicBezTo>
                    <a:pt x="3793236" y="1960372"/>
                    <a:pt x="3865499" y="1813179"/>
                    <a:pt x="3897249" y="1646301"/>
                  </a:cubicBezTo>
                  <a:cubicBezTo>
                    <a:pt x="3991737" y="1125855"/>
                    <a:pt x="3647313" y="628015"/>
                    <a:pt x="3126867" y="533146"/>
                  </a:cubicBezTo>
                  <a:cubicBezTo>
                    <a:pt x="3068447" y="522097"/>
                    <a:pt x="3010535" y="516763"/>
                    <a:pt x="2953258" y="516763"/>
                  </a:cubicBezTo>
                  <a:cubicBezTo>
                    <a:pt x="2886456" y="516763"/>
                    <a:pt x="2820797" y="524129"/>
                    <a:pt x="2756789" y="537718"/>
                  </a:cubicBezTo>
                  <a:cubicBezTo>
                    <a:pt x="2629027" y="274701"/>
                    <a:pt x="2381123" y="72771"/>
                    <a:pt x="2069592" y="15875"/>
                  </a:cubicBezTo>
                  <a:cubicBezTo>
                    <a:pt x="2011426" y="5080"/>
                    <a:pt x="1953768" y="127"/>
                    <a:pt x="1896872" y="127"/>
                  </a:cubicBezTo>
                  <a:close/>
                </a:path>
              </a:pathLst>
            </a:custGeom>
            <a:solidFill>
              <a:srgbClr val="40A378"/>
            </a:solidFill>
          </p:spPr>
        </p:sp>
      </p:grpSp>
      <p:grpSp>
        <p:nvGrpSpPr>
          <p:cNvPr id="6" name="Group 6"/>
          <p:cNvGrpSpPr/>
          <p:nvPr/>
        </p:nvGrpSpPr>
        <p:grpSpPr>
          <a:xfrm>
            <a:off x="11536600" y="7843250"/>
            <a:ext cx="6830698" cy="2443658"/>
            <a:chOff x="0" y="0"/>
            <a:chExt cx="9107597" cy="3258211"/>
          </a:xfrm>
        </p:grpSpPr>
        <p:sp>
          <p:nvSpPr>
            <p:cNvPr id="7" name="Freeform 7"/>
            <p:cNvSpPr/>
            <p:nvPr/>
          </p:nvSpPr>
          <p:spPr>
            <a:xfrm>
              <a:off x="254" y="127"/>
              <a:ext cx="9107297" cy="3257931"/>
            </a:xfrm>
            <a:custGeom>
              <a:avLst/>
              <a:gdLst/>
              <a:ahLst/>
              <a:cxnLst/>
              <a:rect l="l" t="t" r="r" b="b"/>
              <a:pathLst>
                <a:path w="9107297" h="3257931">
                  <a:moveTo>
                    <a:pt x="7593330" y="0"/>
                  </a:moveTo>
                  <a:cubicBezTo>
                    <a:pt x="7530084" y="0"/>
                    <a:pt x="7592060" y="140843"/>
                    <a:pt x="7623810" y="204343"/>
                  </a:cubicBezTo>
                  <a:cubicBezTo>
                    <a:pt x="6604635" y="320294"/>
                    <a:pt x="5707634" y="488442"/>
                    <a:pt x="4924933" y="687197"/>
                  </a:cubicBezTo>
                  <a:cubicBezTo>
                    <a:pt x="4932172" y="635889"/>
                    <a:pt x="4935093" y="558673"/>
                    <a:pt x="4887214" y="549783"/>
                  </a:cubicBezTo>
                  <a:cubicBezTo>
                    <a:pt x="4884674" y="549275"/>
                    <a:pt x="4882261" y="549021"/>
                    <a:pt x="4879975" y="549021"/>
                  </a:cubicBezTo>
                  <a:cubicBezTo>
                    <a:pt x="4831080" y="549021"/>
                    <a:pt x="4829810" y="658876"/>
                    <a:pt x="4831334" y="710946"/>
                  </a:cubicBezTo>
                  <a:cubicBezTo>
                    <a:pt x="4826762" y="712089"/>
                    <a:pt x="4822571" y="713359"/>
                    <a:pt x="4819904" y="713359"/>
                  </a:cubicBezTo>
                  <a:cubicBezTo>
                    <a:pt x="4792091" y="670941"/>
                    <a:pt x="4730623" y="581914"/>
                    <a:pt x="4678426" y="581914"/>
                  </a:cubicBezTo>
                  <a:cubicBezTo>
                    <a:pt x="4675886" y="581914"/>
                    <a:pt x="4673473" y="582041"/>
                    <a:pt x="4671187" y="582549"/>
                  </a:cubicBezTo>
                  <a:cubicBezTo>
                    <a:pt x="4622292" y="591693"/>
                    <a:pt x="4688332" y="682625"/>
                    <a:pt x="4731639" y="737108"/>
                  </a:cubicBezTo>
                  <a:cubicBezTo>
                    <a:pt x="1166241" y="1685798"/>
                    <a:pt x="0" y="3257931"/>
                    <a:pt x="0" y="3257931"/>
                  </a:cubicBezTo>
                  <a:lnTo>
                    <a:pt x="9093073" y="3257931"/>
                  </a:lnTo>
                  <a:lnTo>
                    <a:pt x="9107297" y="79502"/>
                  </a:lnTo>
                  <a:cubicBezTo>
                    <a:pt x="8664702" y="104267"/>
                    <a:pt x="8242300" y="138430"/>
                    <a:pt x="7838821" y="180340"/>
                  </a:cubicBezTo>
                  <a:cubicBezTo>
                    <a:pt x="7862824" y="127254"/>
                    <a:pt x="7902067" y="27178"/>
                    <a:pt x="7847330" y="5715"/>
                  </a:cubicBezTo>
                  <a:cubicBezTo>
                    <a:pt x="7842504" y="3810"/>
                    <a:pt x="7837805" y="2921"/>
                    <a:pt x="7833233" y="2921"/>
                  </a:cubicBezTo>
                  <a:cubicBezTo>
                    <a:pt x="7775067" y="2921"/>
                    <a:pt x="7738364" y="148717"/>
                    <a:pt x="7728966" y="192024"/>
                  </a:cubicBezTo>
                  <a:cubicBezTo>
                    <a:pt x="7727569" y="192024"/>
                    <a:pt x="7726299" y="193040"/>
                    <a:pt x="7723124" y="193040"/>
                  </a:cubicBezTo>
                  <a:cubicBezTo>
                    <a:pt x="7711694" y="149987"/>
                    <a:pt x="7663815" y="127"/>
                    <a:pt x="7593203" y="127"/>
                  </a:cubicBezTo>
                  <a:close/>
                </a:path>
              </a:pathLst>
            </a:custGeom>
            <a:solidFill>
              <a:srgbClr val="0F6342"/>
            </a:solidFill>
          </p:spPr>
        </p:sp>
      </p:grpSp>
      <p:grpSp>
        <p:nvGrpSpPr>
          <p:cNvPr id="8" name="Group 8"/>
          <p:cNvGrpSpPr/>
          <p:nvPr/>
        </p:nvGrpSpPr>
        <p:grpSpPr>
          <a:xfrm>
            <a:off x="8935132" y="8050924"/>
            <a:ext cx="7708260" cy="2186304"/>
            <a:chOff x="0" y="0"/>
            <a:chExt cx="10277679" cy="2915072"/>
          </a:xfrm>
        </p:grpSpPr>
        <p:sp>
          <p:nvSpPr>
            <p:cNvPr id="9" name="Freeform 9"/>
            <p:cNvSpPr/>
            <p:nvPr/>
          </p:nvSpPr>
          <p:spPr>
            <a:xfrm>
              <a:off x="0" y="127"/>
              <a:ext cx="10277349" cy="2914904"/>
            </a:xfrm>
            <a:custGeom>
              <a:avLst/>
              <a:gdLst/>
              <a:ahLst/>
              <a:cxnLst/>
              <a:rect l="l" t="t" r="r" b="b"/>
              <a:pathLst>
                <a:path w="10277349" h="2914904">
                  <a:moveTo>
                    <a:pt x="1707515" y="0"/>
                  </a:moveTo>
                  <a:cubicBezTo>
                    <a:pt x="1627886" y="0"/>
                    <a:pt x="1573784" y="134366"/>
                    <a:pt x="1560322" y="172593"/>
                  </a:cubicBezTo>
                  <a:cubicBezTo>
                    <a:pt x="1558417" y="172593"/>
                    <a:pt x="1556639" y="171577"/>
                    <a:pt x="1554988" y="171577"/>
                  </a:cubicBezTo>
                  <a:cubicBezTo>
                    <a:pt x="1544066" y="133096"/>
                    <a:pt x="1502156" y="2032"/>
                    <a:pt x="1437513" y="2032"/>
                  </a:cubicBezTo>
                  <a:cubicBezTo>
                    <a:pt x="1432941" y="2032"/>
                    <a:pt x="1427734" y="2794"/>
                    <a:pt x="1422654" y="4318"/>
                  </a:cubicBezTo>
                  <a:cubicBezTo>
                    <a:pt x="1360043" y="24384"/>
                    <a:pt x="1402461" y="113411"/>
                    <a:pt x="1431417" y="160909"/>
                  </a:cubicBezTo>
                  <a:cubicBezTo>
                    <a:pt x="974979" y="123825"/>
                    <a:pt x="498602" y="93345"/>
                    <a:pt x="0" y="70993"/>
                  </a:cubicBezTo>
                  <a:lnTo>
                    <a:pt x="17018" y="2914904"/>
                  </a:lnTo>
                  <a:lnTo>
                    <a:pt x="10277349" y="2914904"/>
                  </a:lnTo>
                  <a:cubicBezTo>
                    <a:pt x="10277349" y="2914904"/>
                    <a:pt x="8815960" y="1352550"/>
                    <a:pt x="4266438" y="527431"/>
                  </a:cubicBezTo>
                  <a:cubicBezTo>
                    <a:pt x="4315461" y="478536"/>
                    <a:pt x="4376293" y="406781"/>
                    <a:pt x="4325620" y="400304"/>
                  </a:cubicBezTo>
                  <a:cubicBezTo>
                    <a:pt x="4322445" y="399796"/>
                    <a:pt x="4319524" y="399669"/>
                    <a:pt x="4316349" y="399669"/>
                  </a:cubicBezTo>
                  <a:cubicBezTo>
                    <a:pt x="4260978" y="399669"/>
                    <a:pt x="4196716" y="469138"/>
                    <a:pt x="4164711" y="509397"/>
                  </a:cubicBezTo>
                  <a:cubicBezTo>
                    <a:pt x="4157854" y="508381"/>
                    <a:pt x="4150868" y="507238"/>
                    <a:pt x="4144264" y="506222"/>
                  </a:cubicBezTo>
                  <a:cubicBezTo>
                    <a:pt x="4145916" y="456438"/>
                    <a:pt x="4141089" y="369062"/>
                    <a:pt x="4088766" y="369062"/>
                  </a:cubicBezTo>
                  <a:cubicBezTo>
                    <a:pt x="4086353" y="369062"/>
                    <a:pt x="4083939" y="369189"/>
                    <a:pt x="4081399" y="369570"/>
                  </a:cubicBezTo>
                  <a:cubicBezTo>
                    <a:pt x="4030473" y="377952"/>
                    <a:pt x="4030473" y="441579"/>
                    <a:pt x="4038981" y="487172"/>
                  </a:cubicBezTo>
                  <a:cubicBezTo>
                    <a:pt x="3325242" y="364236"/>
                    <a:pt x="2540001" y="260477"/>
                    <a:pt x="1673733" y="182118"/>
                  </a:cubicBezTo>
                  <a:cubicBezTo>
                    <a:pt x="1709293" y="126111"/>
                    <a:pt x="1778889" y="0"/>
                    <a:pt x="1707515" y="0"/>
                  </a:cubicBezTo>
                  <a:close/>
                </a:path>
              </a:pathLst>
            </a:custGeom>
            <a:solidFill>
              <a:srgbClr val="0F6342"/>
            </a:solidFill>
          </p:spPr>
        </p:sp>
      </p:grpSp>
      <p:grpSp>
        <p:nvGrpSpPr>
          <p:cNvPr id="10" name="Group 10"/>
          <p:cNvGrpSpPr/>
          <p:nvPr/>
        </p:nvGrpSpPr>
        <p:grpSpPr>
          <a:xfrm>
            <a:off x="922626" y="8054182"/>
            <a:ext cx="8241290" cy="2038664"/>
            <a:chOff x="0" y="0"/>
            <a:chExt cx="10988386" cy="2718219"/>
          </a:xfrm>
        </p:grpSpPr>
        <p:sp>
          <p:nvSpPr>
            <p:cNvPr id="11" name="Freeform 11"/>
            <p:cNvSpPr/>
            <p:nvPr/>
          </p:nvSpPr>
          <p:spPr>
            <a:xfrm>
              <a:off x="254" y="127"/>
              <a:ext cx="10987913" cy="2717927"/>
            </a:xfrm>
            <a:custGeom>
              <a:avLst/>
              <a:gdLst/>
              <a:ahLst/>
              <a:cxnLst/>
              <a:rect l="l" t="t" r="r" b="b"/>
              <a:pathLst>
                <a:path w="10987913" h="2717927">
                  <a:moveTo>
                    <a:pt x="9161526" y="0"/>
                  </a:moveTo>
                  <a:cubicBezTo>
                    <a:pt x="9085072" y="0"/>
                    <a:pt x="9159748" y="117475"/>
                    <a:pt x="9196578" y="170561"/>
                  </a:cubicBezTo>
                  <a:cubicBezTo>
                    <a:pt x="7966710" y="267208"/>
                    <a:pt x="6886321" y="407543"/>
                    <a:pt x="5942203" y="573405"/>
                  </a:cubicBezTo>
                  <a:cubicBezTo>
                    <a:pt x="5950966" y="530606"/>
                    <a:pt x="5954141" y="466217"/>
                    <a:pt x="5896737" y="458724"/>
                  </a:cubicBezTo>
                  <a:cubicBezTo>
                    <a:pt x="5893435" y="458343"/>
                    <a:pt x="5890514" y="458089"/>
                    <a:pt x="5887720" y="458089"/>
                  </a:cubicBezTo>
                  <a:cubicBezTo>
                    <a:pt x="5828919" y="458089"/>
                    <a:pt x="5827522" y="549783"/>
                    <a:pt x="5828919" y="593217"/>
                  </a:cubicBezTo>
                  <a:cubicBezTo>
                    <a:pt x="5823458" y="594233"/>
                    <a:pt x="5818378" y="595249"/>
                    <a:pt x="5815203" y="595249"/>
                  </a:cubicBezTo>
                  <a:cubicBezTo>
                    <a:pt x="5781675" y="559816"/>
                    <a:pt x="5707507" y="485648"/>
                    <a:pt x="5644515" y="485648"/>
                  </a:cubicBezTo>
                  <a:cubicBezTo>
                    <a:pt x="5641467" y="485648"/>
                    <a:pt x="5638546" y="485775"/>
                    <a:pt x="5635752" y="486156"/>
                  </a:cubicBezTo>
                  <a:cubicBezTo>
                    <a:pt x="5576697" y="493776"/>
                    <a:pt x="5656453" y="569595"/>
                    <a:pt x="5708777" y="615188"/>
                  </a:cubicBezTo>
                  <a:cubicBezTo>
                    <a:pt x="1407160" y="1406398"/>
                    <a:pt x="0" y="2717927"/>
                    <a:pt x="0" y="2717927"/>
                  </a:cubicBezTo>
                  <a:lnTo>
                    <a:pt x="10970895" y="2717927"/>
                  </a:lnTo>
                  <a:lnTo>
                    <a:pt x="10987913" y="66294"/>
                  </a:lnTo>
                  <a:cubicBezTo>
                    <a:pt x="10454006" y="86995"/>
                    <a:pt x="9944227" y="115443"/>
                    <a:pt x="9457563" y="150495"/>
                  </a:cubicBezTo>
                  <a:cubicBezTo>
                    <a:pt x="9486773" y="106172"/>
                    <a:pt x="9533763" y="22733"/>
                    <a:pt x="9465819" y="4826"/>
                  </a:cubicBezTo>
                  <a:cubicBezTo>
                    <a:pt x="9460357" y="3175"/>
                    <a:pt x="9454770" y="2540"/>
                    <a:pt x="9449308" y="2540"/>
                  </a:cubicBezTo>
                  <a:cubicBezTo>
                    <a:pt x="9380601" y="2540"/>
                    <a:pt x="9336278" y="124206"/>
                    <a:pt x="9325102" y="160274"/>
                  </a:cubicBezTo>
                  <a:cubicBezTo>
                    <a:pt x="9323578" y="160274"/>
                    <a:pt x="9319895" y="161036"/>
                    <a:pt x="9318118" y="161036"/>
                  </a:cubicBezTo>
                  <a:cubicBezTo>
                    <a:pt x="9304274" y="125095"/>
                    <a:pt x="9246616" y="0"/>
                    <a:pt x="9161526" y="0"/>
                  </a:cubicBezTo>
                  <a:close/>
                </a:path>
              </a:pathLst>
            </a:custGeom>
            <a:solidFill>
              <a:srgbClr val="0F6342"/>
            </a:solidFill>
          </p:spPr>
        </p:sp>
      </p:grpSp>
      <p:grpSp>
        <p:nvGrpSpPr>
          <p:cNvPr id="12" name="Group 12"/>
          <p:cNvGrpSpPr/>
          <p:nvPr/>
        </p:nvGrpSpPr>
        <p:grpSpPr>
          <a:xfrm>
            <a:off x="-79200" y="7589100"/>
            <a:ext cx="5986258" cy="2697898"/>
            <a:chOff x="0" y="0"/>
            <a:chExt cx="7981677" cy="3597197"/>
          </a:xfrm>
        </p:grpSpPr>
        <p:sp>
          <p:nvSpPr>
            <p:cNvPr id="13" name="Freeform 13"/>
            <p:cNvSpPr/>
            <p:nvPr/>
          </p:nvSpPr>
          <p:spPr>
            <a:xfrm>
              <a:off x="127" y="0"/>
              <a:ext cx="7981569" cy="3597148"/>
            </a:xfrm>
            <a:custGeom>
              <a:avLst/>
              <a:gdLst/>
              <a:ahLst/>
              <a:cxnLst/>
              <a:rect l="l" t="t" r="r" b="b"/>
              <a:pathLst>
                <a:path w="7981569" h="3597148">
                  <a:moveTo>
                    <a:pt x="1327277" y="127"/>
                  </a:moveTo>
                  <a:cubicBezTo>
                    <a:pt x="1265174" y="127"/>
                    <a:pt x="1223264" y="165989"/>
                    <a:pt x="1212850" y="213106"/>
                  </a:cubicBezTo>
                  <a:cubicBezTo>
                    <a:pt x="1211326" y="213106"/>
                    <a:pt x="1210056" y="211836"/>
                    <a:pt x="1208913" y="211836"/>
                  </a:cubicBezTo>
                  <a:cubicBezTo>
                    <a:pt x="1200150" y="164338"/>
                    <a:pt x="1167511" y="2667"/>
                    <a:pt x="1117600" y="2667"/>
                  </a:cubicBezTo>
                  <a:cubicBezTo>
                    <a:pt x="1113790" y="2667"/>
                    <a:pt x="1109980" y="3556"/>
                    <a:pt x="1106043" y="5461"/>
                  </a:cubicBezTo>
                  <a:cubicBezTo>
                    <a:pt x="1057402" y="30226"/>
                    <a:pt x="1090168" y="140081"/>
                    <a:pt x="1112647" y="198755"/>
                  </a:cubicBezTo>
                  <a:cubicBezTo>
                    <a:pt x="758444" y="152908"/>
                    <a:pt x="388366" y="115316"/>
                    <a:pt x="0" y="87757"/>
                  </a:cubicBezTo>
                  <a:lnTo>
                    <a:pt x="13335" y="3597148"/>
                  </a:lnTo>
                  <a:lnTo>
                    <a:pt x="7981569" y="3597148"/>
                  </a:lnTo>
                  <a:cubicBezTo>
                    <a:pt x="7981569" y="3597148"/>
                    <a:pt x="6846824" y="1669288"/>
                    <a:pt x="3314319" y="651002"/>
                  </a:cubicBezTo>
                  <a:cubicBezTo>
                    <a:pt x="3352165" y="590677"/>
                    <a:pt x="3399663" y="502031"/>
                    <a:pt x="3360166" y="494157"/>
                  </a:cubicBezTo>
                  <a:cubicBezTo>
                    <a:pt x="3357880" y="493649"/>
                    <a:pt x="3355467" y="493395"/>
                    <a:pt x="3353181" y="493395"/>
                  </a:cubicBezTo>
                  <a:cubicBezTo>
                    <a:pt x="3310001" y="493395"/>
                    <a:pt x="3260217" y="578993"/>
                    <a:pt x="3235325" y="628777"/>
                  </a:cubicBezTo>
                  <a:cubicBezTo>
                    <a:pt x="3229991" y="627507"/>
                    <a:pt x="3224530" y="626110"/>
                    <a:pt x="3219577" y="624840"/>
                  </a:cubicBezTo>
                  <a:cubicBezTo>
                    <a:pt x="3220720" y="563372"/>
                    <a:pt x="3217164" y="455549"/>
                    <a:pt x="3176270" y="455549"/>
                  </a:cubicBezTo>
                  <a:cubicBezTo>
                    <a:pt x="3174365" y="455549"/>
                    <a:pt x="3172460" y="455676"/>
                    <a:pt x="3170555" y="456057"/>
                  </a:cubicBezTo>
                  <a:cubicBezTo>
                    <a:pt x="3129661" y="466344"/>
                    <a:pt x="3131058" y="544957"/>
                    <a:pt x="3137662" y="601218"/>
                  </a:cubicBezTo>
                  <a:cubicBezTo>
                    <a:pt x="2583434" y="449453"/>
                    <a:pt x="1972691" y="321564"/>
                    <a:pt x="1301115" y="224790"/>
                  </a:cubicBezTo>
                  <a:cubicBezTo>
                    <a:pt x="1328547" y="155448"/>
                    <a:pt x="1382649" y="0"/>
                    <a:pt x="1327404" y="0"/>
                  </a:cubicBezTo>
                  <a:close/>
                </a:path>
              </a:pathLst>
            </a:custGeom>
            <a:solidFill>
              <a:srgbClr val="0F6342"/>
            </a:solidFill>
          </p:spPr>
        </p:sp>
      </p:grpSp>
      <p:grpSp>
        <p:nvGrpSpPr>
          <p:cNvPr id="14" name="Group 14"/>
          <p:cNvGrpSpPr/>
          <p:nvPr/>
        </p:nvGrpSpPr>
        <p:grpSpPr>
          <a:xfrm>
            <a:off x="-94250" y="8759750"/>
            <a:ext cx="18446696" cy="1550848"/>
            <a:chOff x="0" y="0"/>
            <a:chExt cx="24595595" cy="2067797"/>
          </a:xfrm>
        </p:grpSpPr>
        <p:sp>
          <p:nvSpPr>
            <p:cNvPr id="15" name="Freeform 15"/>
            <p:cNvSpPr/>
            <p:nvPr/>
          </p:nvSpPr>
          <p:spPr>
            <a:xfrm>
              <a:off x="0" y="0"/>
              <a:ext cx="24595582" cy="2067814"/>
            </a:xfrm>
            <a:custGeom>
              <a:avLst/>
              <a:gdLst/>
              <a:ahLst/>
              <a:cxnLst/>
              <a:rect l="l" t="t" r="r" b="b"/>
              <a:pathLst>
                <a:path w="24595582" h="2067814">
                  <a:moveTo>
                    <a:pt x="12271248" y="0"/>
                  </a:moveTo>
                  <a:cubicBezTo>
                    <a:pt x="8634476" y="0"/>
                    <a:pt x="4431665" y="25273"/>
                    <a:pt x="6096" y="100965"/>
                  </a:cubicBezTo>
                  <a:cubicBezTo>
                    <a:pt x="0" y="101854"/>
                    <a:pt x="38100" y="1046607"/>
                    <a:pt x="39370" y="1292733"/>
                  </a:cubicBezTo>
                  <a:cubicBezTo>
                    <a:pt x="42672" y="1707642"/>
                    <a:pt x="48514" y="2067814"/>
                    <a:pt x="48514" y="2067814"/>
                  </a:cubicBezTo>
                  <a:lnTo>
                    <a:pt x="24595582" y="2067814"/>
                  </a:lnTo>
                  <a:lnTo>
                    <a:pt x="24554307" y="100965"/>
                  </a:lnTo>
                  <a:cubicBezTo>
                    <a:pt x="24554307" y="100965"/>
                    <a:pt x="19544793" y="0"/>
                    <a:pt x="12271249" y="0"/>
                  </a:cubicBezTo>
                  <a:close/>
                </a:path>
              </a:pathLst>
            </a:custGeom>
            <a:solidFill>
              <a:srgbClr val="168E5E"/>
            </a:solidFill>
          </p:spPr>
        </p:sp>
      </p:grpSp>
      <p:grpSp>
        <p:nvGrpSpPr>
          <p:cNvPr id="16" name="Group 16"/>
          <p:cNvGrpSpPr/>
          <p:nvPr/>
        </p:nvGrpSpPr>
        <p:grpSpPr>
          <a:xfrm>
            <a:off x="2300628" y="9169658"/>
            <a:ext cx="2491808" cy="1203020"/>
            <a:chOff x="0" y="0"/>
            <a:chExt cx="3322411" cy="1604027"/>
          </a:xfrm>
        </p:grpSpPr>
        <p:sp>
          <p:nvSpPr>
            <p:cNvPr id="17" name="Freeform 17"/>
            <p:cNvSpPr/>
            <p:nvPr/>
          </p:nvSpPr>
          <p:spPr>
            <a:xfrm>
              <a:off x="0" y="127"/>
              <a:ext cx="3322447" cy="1603883"/>
            </a:xfrm>
            <a:custGeom>
              <a:avLst/>
              <a:gdLst/>
              <a:ahLst/>
              <a:cxnLst/>
              <a:rect l="l" t="t" r="r" b="b"/>
              <a:pathLst>
                <a:path w="3322447" h="1603883">
                  <a:moveTo>
                    <a:pt x="2048002" y="0"/>
                  </a:moveTo>
                  <a:cubicBezTo>
                    <a:pt x="1931670" y="0"/>
                    <a:pt x="1822450" y="26797"/>
                    <a:pt x="1724152" y="74803"/>
                  </a:cubicBezTo>
                  <a:cubicBezTo>
                    <a:pt x="1592580" y="138430"/>
                    <a:pt x="1484376" y="241173"/>
                    <a:pt x="1410716" y="367157"/>
                  </a:cubicBezTo>
                  <a:cubicBezTo>
                    <a:pt x="1287907" y="274574"/>
                    <a:pt x="1133729" y="218821"/>
                    <a:pt x="968883" y="218821"/>
                  </a:cubicBezTo>
                  <a:cubicBezTo>
                    <a:pt x="561340" y="218821"/>
                    <a:pt x="230886" y="549021"/>
                    <a:pt x="230886" y="956437"/>
                  </a:cubicBezTo>
                  <a:cubicBezTo>
                    <a:pt x="230886" y="1087120"/>
                    <a:pt x="265684" y="1208913"/>
                    <a:pt x="324612" y="1315974"/>
                  </a:cubicBezTo>
                  <a:cubicBezTo>
                    <a:pt x="189611" y="1377315"/>
                    <a:pt x="76835" y="1477645"/>
                    <a:pt x="0" y="1603883"/>
                  </a:cubicBezTo>
                  <a:lnTo>
                    <a:pt x="3322447" y="1603883"/>
                  </a:lnTo>
                  <a:cubicBezTo>
                    <a:pt x="3240024" y="1314831"/>
                    <a:pt x="3023108" y="1081532"/>
                    <a:pt x="2744470" y="977519"/>
                  </a:cubicBezTo>
                  <a:cubicBezTo>
                    <a:pt x="2771267" y="901827"/>
                    <a:pt x="2784729" y="821436"/>
                    <a:pt x="2784729" y="736473"/>
                  </a:cubicBezTo>
                  <a:cubicBezTo>
                    <a:pt x="2784729" y="329057"/>
                    <a:pt x="2455418" y="0"/>
                    <a:pt x="2048129" y="0"/>
                  </a:cubicBezTo>
                  <a:close/>
                </a:path>
              </a:pathLst>
            </a:custGeom>
            <a:solidFill>
              <a:srgbClr val="0F6342"/>
            </a:solidFill>
          </p:spPr>
        </p:sp>
      </p:grpSp>
      <p:grpSp>
        <p:nvGrpSpPr>
          <p:cNvPr id="18" name="Group 18"/>
          <p:cNvGrpSpPr/>
          <p:nvPr/>
        </p:nvGrpSpPr>
        <p:grpSpPr>
          <a:xfrm>
            <a:off x="-10148" y="8269654"/>
            <a:ext cx="2723126" cy="2060928"/>
            <a:chOff x="0" y="0"/>
            <a:chExt cx="3630835" cy="2747904"/>
          </a:xfrm>
        </p:grpSpPr>
        <p:sp>
          <p:nvSpPr>
            <p:cNvPr id="19" name="Freeform 19"/>
            <p:cNvSpPr/>
            <p:nvPr/>
          </p:nvSpPr>
          <p:spPr>
            <a:xfrm>
              <a:off x="0" y="0"/>
              <a:ext cx="3630676" cy="2747899"/>
            </a:xfrm>
            <a:custGeom>
              <a:avLst/>
              <a:gdLst/>
              <a:ahLst/>
              <a:cxnLst/>
              <a:rect l="l" t="t" r="r" b="b"/>
              <a:pathLst>
                <a:path w="3630676" h="2747899">
                  <a:moveTo>
                    <a:pt x="735584" y="0"/>
                  </a:moveTo>
                  <a:cubicBezTo>
                    <a:pt x="443357" y="0"/>
                    <a:pt x="180975" y="126238"/>
                    <a:pt x="0" y="327025"/>
                  </a:cubicBezTo>
                  <a:cubicBezTo>
                    <a:pt x="2413" y="1621790"/>
                    <a:pt x="6731" y="2747899"/>
                    <a:pt x="6731" y="2747899"/>
                  </a:cubicBezTo>
                  <a:lnTo>
                    <a:pt x="3627247" y="2747899"/>
                  </a:lnTo>
                  <a:cubicBezTo>
                    <a:pt x="3629279" y="2721102"/>
                    <a:pt x="3630676" y="2695448"/>
                    <a:pt x="3630676" y="2668651"/>
                  </a:cubicBezTo>
                  <a:cubicBezTo>
                    <a:pt x="3630676" y="2267839"/>
                    <a:pt x="3392805" y="1923161"/>
                    <a:pt x="3050286" y="1766824"/>
                  </a:cubicBezTo>
                  <a:cubicBezTo>
                    <a:pt x="3130677" y="1624076"/>
                    <a:pt x="3176524" y="1459865"/>
                    <a:pt x="3176524" y="1284732"/>
                  </a:cubicBezTo>
                  <a:cubicBezTo>
                    <a:pt x="3176524" y="1262380"/>
                    <a:pt x="3175381" y="1240155"/>
                    <a:pt x="3174111" y="1218819"/>
                  </a:cubicBezTo>
                  <a:cubicBezTo>
                    <a:pt x="3140583" y="702056"/>
                    <a:pt x="2711069" y="294640"/>
                    <a:pt x="2186559" y="294640"/>
                  </a:cubicBezTo>
                  <a:cubicBezTo>
                    <a:pt x="1963420" y="294640"/>
                    <a:pt x="1756918" y="368300"/>
                    <a:pt x="1591691" y="493395"/>
                  </a:cubicBezTo>
                  <a:cubicBezTo>
                    <a:pt x="1419606" y="197739"/>
                    <a:pt x="1101725" y="0"/>
                    <a:pt x="735584" y="0"/>
                  </a:cubicBezTo>
                  <a:close/>
                </a:path>
              </a:pathLst>
            </a:custGeom>
            <a:solidFill>
              <a:srgbClr val="11734C"/>
            </a:solidFill>
          </p:spPr>
        </p:sp>
      </p:grpSp>
      <p:grpSp>
        <p:nvGrpSpPr>
          <p:cNvPr id="20" name="Group 20"/>
          <p:cNvGrpSpPr/>
          <p:nvPr/>
        </p:nvGrpSpPr>
        <p:grpSpPr>
          <a:xfrm>
            <a:off x="13912810" y="9337698"/>
            <a:ext cx="2143692" cy="1035004"/>
            <a:chOff x="0" y="0"/>
            <a:chExt cx="2858256" cy="1380005"/>
          </a:xfrm>
        </p:grpSpPr>
        <p:sp>
          <p:nvSpPr>
            <p:cNvPr id="21" name="Freeform 21"/>
            <p:cNvSpPr/>
            <p:nvPr/>
          </p:nvSpPr>
          <p:spPr>
            <a:xfrm>
              <a:off x="0" y="127"/>
              <a:ext cx="2858389" cy="1379855"/>
            </a:xfrm>
            <a:custGeom>
              <a:avLst/>
              <a:gdLst/>
              <a:ahLst/>
              <a:cxnLst/>
              <a:rect l="l" t="t" r="r" b="b"/>
              <a:pathLst>
                <a:path w="2858389" h="1379855">
                  <a:moveTo>
                    <a:pt x="1096391" y="0"/>
                  </a:moveTo>
                  <a:cubicBezTo>
                    <a:pt x="1196467" y="0"/>
                    <a:pt x="1290447" y="22987"/>
                    <a:pt x="1375029" y="64262"/>
                  </a:cubicBezTo>
                  <a:cubicBezTo>
                    <a:pt x="1488186" y="118999"/>
                    <a:pt x="1581277" y="207391"/>
                    <a:pt x="1644650" y="315849"/>
                  </a:cubicBezTo>
                  <a:cubicBezTo>
                    <a:pt x="1750314" y="236220"/>
                    <a:pt x="1882902" y="188214"/>
                    <a:pt x="2024761" y="188214"/>
                  </a:cubicBezTo>
                  <a:cubicBezTo>
                    <a:pt x="2375408" y="188214"/>
                    <a:pt x="2659634" y="472313"/>
                    <a:pt x="2659634" y="822833"/>
                  </a:cubicBezTo>
                  <a:cubicBezTo>
                    <a:pt x="2659634" y="935355"/>
                    <a:pt x="2629662" y="1040003"/>
                    <a:pt x="2579116" y="1132205"/>
                  </a:cubicBezTo>
                  <a:cubicBezTo>
                    <a:pt x="2695321" y="1184910"/>
                    <a:pt x="2792349" y="1271270"/>
                    <a:pt x="2858389" y="1379855"/>
                  </a:cubicBezTo>
                  <a:lnTo>
                    <a:pt x="0" y="1379855"/>
                  </a:lnTo>
                  <a:cubicBezTo>
                    <a:pt x="70866" y="1131189"/>
                    <a:pt x="257429" y="930402"/>
                    <a:pt x="497332" y="840994"/>
                  </a:cubicBezTo>
                  <a:cubicBezTo>
                    <a:pt x="474345" y="775843"/>
                    <a:pt x="462661" y="706755"/>
                    <a:pt x="462661" y="633603"/>
                  </a:cubicBezTo>
                  <a:cubicBezTo>
                    <a:pt x="462661" y="283083"/>
                    <a:pt x="745871" y="0"/>
                    <a:pt x="1096391" y="0"/>
                  </a:cubicBezTo>
                  <a:close/>
                </a:path>
              </a:pathLst>
            </a:custGeom>
            <a:solidFill>
              <a:srgbClr val="0F6342"/>
            </a:solidFill>
          </p:spPr>
        </p:sp>
      </p:grpSp>
      <p:grpSp>
        <p:nvGrpSpPr>
          <p:cNvPr id="22" name="Group 22"/>
          <p:cNvGrpSpPr/>
          <p:nvPr/>
        </p:nvGrpSpPr>
        <p:grpSpPr>
          <a:xfrm>
            <a:off x="15474730" y="8141402"/>
            <a:ext cx="2892570" cy="2189170"/>
            <a:chOff x="0" y="0"/>
            <a:chExt cx="3856760" cy="2918893"/>
          </a:xfrm>
        </p:grpSpPr>
        <p:sp>
          <p:nvSpPr>
            <p:cNvPr id="23" name="Freeform 23"/>
            <p:cNvSpPr/>
            <p:nvPr/>
          </p:nvSpPr>
          <p:spPr>
            <a:xfrm>
              <a:off x="254" y="0"/>
              <a:ext cx="3856482" cy="2918841"/>
            </a:xfrm>
            <a:custGeom>
              <a:avLst/>
              <a:gdLst/>
              <a:ahLst/>
              <a:cxnLst/>
              <a:rect l="l" t="t" r="r" b="b"/>
              <a:pathLst>
                <a:path w="3856482" h="2918841">
                  <a:moveTo>
                    <a:pt x="3075178" y="0"/>
                  </a:moveTo>
                  <a:cubicBezTo>
                    <a:pt x="3385566" y="0"/>
                    <a:pt x="3664331" y="134112"/>
                    <a:pt x="3856482" y="347345"/>
                  </a:cubicBezTo>
                  <a:cubicBezTo>
                    <a:pt x="3853942" y="1722755"/>
                    <a:pt x="3849370" y="2918841"/>
                    <a:pt x="3849370" y="2918841"/>
                  </a:cubicBezTo>
                  <a:lnTo>
                    <a:pt x="3556" y="2918841"/>
                  </a:lnTo>
                  <a:cubicBezTo>
                    <a:pt x="1397" y="2890393"/>
                    <a:pt x="0" y="2863088"/>
                    <a:pt x="0" y="2834640"/>
                  </a:cubicBezTo>
                  <a:cubicBezTo>
                    <a:pt x="0" y="2408936"/>
                    <a:pt x="252603" y="2042795"/>
                    <a:pt x="616585" y="1876679"/>
                  </a:cubicBezTo>
                  <a:cubicBezTo>
                    <a:pt x="531114" y="1725168"/>
                    <a:pt x="482346" y="1550670"/>
                    <a:pt x="482346" y="1364615"/>
                  </a:cubicBezTo>
                  <a:cubicBezTo>
                    <a:pt x="482346" y="1340993"/>
                    <a:pt x="483489" y="1317244"/>
                    <a:pt x="484886" y="1294638"/>
                  </a:cubicBezTo>
                  <a:cubicBezTo>
                    <a:pt x="520446" y="745744"/>
                    <a:pt x="976757" y="312928"/>
                    <a:pt x="1533779" y="312928"/>
                  </a:cubicBezTo>
                  <a:cubicBezTo>
                    <a:pt x="1770761" y="312928"/>
                    <a:pt x="1990217" y="391160"/>
                    <a:pt x="2165731" y="524002"/>
                  </a:cubicBezTo>
                  <a:cubicBezTo>
                    <a:pt x="2348611" y="210058"/>
                    <a:pt x="2686304" y="0"/>
                    <a:pt x="3075178" y="0"/>
                  </a:cubicBezTo>
                  <a:close/>
                </a:path>
              </a:pathLst>
            </a:custGeom>
            <a:solidFill>
              <a:srgbClr val="11734C"/>
            </a:solidFill>
          </p:spPr>
        </p:sp>
      </p:grpSp>
      <p:grpSp>
        <p:nvGrpSpPr>
          <p:cNvPr id="24" name="Group 24"/>
          <p:cNvGrpSpPr/>
          <p:nvPr/>
        </p:nvGrpSpPr>
        <p:grpSpPr>
          <a:xfrm>
            <a:off x="1367470" y="8717904"/>
            <a:ext cx="616038" cy="505798"/>
            <a:chOff x="0" y="0"/>
            <a:chExt cx="821384" cy="674397"/>
          </a:xfrm>
        </p:grpSpPr>
        <p:sp>
          <p:nvSpPr>
            <p:cNvPr id="25" name="Freeform 25"/>
            <p:cNvSpPr/>
            <p:nvPr/>
          </p:nvSpPr>
          <p:spPr>
            <a:xfrm>
              <a:off x="0" y="254"/>
              <a:ext cx="821182" cy="673989"/>
            </a:xfrm>
            <a:custGeom>
              <a:avLst/>
              <a:gdLst/>
              <a:ahLst/>
              <a:cxnLst/>
              <a:rect l="l" t="t" r="r" b="b"/>
              <a:pathLst>
                <a:path w="821182" h="673989">
                  <a:moveTo>
                    <a:pt x="199898" y="0"/>
                  </a:moveTo>
                  <a:lnTo>
                    <a:pt x="0" y="162306"/>
                  </a:lnTo>
                  <a:cubicBezTo>
                    <a:pt x="6731" y="170307"/>
                    <a:pt x="217297" y="673989"/>
                    <a:pt x="429260" y="673989"/>
                  </a:cubicBezTo>
                  <a:cubicBezTo>
                    <a:pt x="459359" y="673989"/>
                    <a:pt x="489585" y="663829"/>
                    <a:pt x="519176" y="640715"/>
                  </a:cubicBezTo>
                  <a:cubicBezTo>
                    <a:pt x="821182" y="402844"/>
                    <a:pt x="199898" y="0"/>
                    <a:pt x="199898" y="0"/>
                  </a:cubicBezTo>
                  <a:close/>
                </a:path>
              </a:pathLst>
            </a:custGeom>
            <a:solidFill>
              <a:srgbClr val="FFEDD7"/>
            </a:solidFill>
          </p:spPr>
        </p:sp>
      </p:grpSp>
      <p:grpSp>
        <p:nvGrpSpPr>
          <p:cNvPr id="26" name="Group 26"/>
          <p:cNvGrpSpPr/>
          <p:nvPr/>
        </p:nvGrpSpPr>
        <p:grpSpPr>
          <a:xfrm>
            <a:off x="1327914" y="8185998"/>
            <a:ext cx="527036" cy="526388"/>
            <a:chOff x="0" y="0"/>
            <a:chExt cx="702715" cy="701851"/>
          </a:xfrm>
        </p:grpSpPr>
        <p:sp>
          <p:nvSpPr>
            <p:cNvPr id="27" name="Freeform 27"/>
            <p:cNvSpPr/>
            <p:nvPr/>
          </p:nvSpPr>
          <p:spPr>
            <a:xfrm>
              <a:off x="0" y="0"/>
              <a:ext cx="702437" cy="701802"/>
            </a:xfrm>
            <a:custGeom>
              <a:avLst/>
              <a:gdLst/>
              <a:ahLst/>
              <a:cxnLst/>
              <a:rect l="l" t="t" r="r" b="b"/>
              <a:pathLst>
                <a:path w="702437" h="701802">
                  <a:moveTo>
                    <a:pt x="333756" y="0"/>
                  </a:moveTo>
                  <a:cubicBezTo>
                    <a:pt x="65913" y="0"/>
                    <a:pt x="0" y="594868"/>
                    <a:pt x="0" y="594868"/>
                  </a:cubicBezTo>
                  <a:lnTo>
                    <a:pt x="234696" y="701802"/>
                  </a:lnTo>
                  <a:cubicBezTo>
                    <a:pt x="239268" y="691261"/>
                    <a:pt x="702437" y="151257"/>
                    <a:pt x="430276" y="23495"/>
                  </a:cubicBezTo>
                  <a:cubicBezTo>
                    <a:pt x="395605" y="7366"/>
                    <a:pt x="363347" y="0"/>
                    <a:pt x="333756" y="0"/>
                  </a:cubicBezTo>
                  <a:close/>
                </a:path>
              </a:pathLst>
            </a:custGeom>
            <a:solidFill>
              <a:srgbClr val="FFEDD7"/>
            </a:solidFill>
          </p:spPr>
        </p:sp>
      </p:grpSp>
      <p:grpSp>
        <p:nvGrpSpPr>
          <p:cNvPr id="28" name="Group 28"/>
          <p:cNvGrpSpPr/>
          <p:nvPr/>
        </p:nvGrpSpPr>
        <p:grpSpPr>
          <a:xfrm>
            <a:off x="792116" y="8630036"/>
            <a:ext cx="588964" cy="341900"/>
            <a:chOff x="0" y="0"/>
            <a:chExt cx="785285" cy="455867"/>
          </a:xfrm>
        </p:grpSpPr>
        <p:sp>
          <p:nvSpPr>
            <p:cNvPr id="29" name="Freeform 29"/>
            <p:cNvSpPr/>
            <p:nvPr/>
          </p:nvSpPr>
          <p:spPr>
            <a:xfrm>
              <a:off x="0" y="0"/>
              <a:ext cx="785241" cy="455676"/>
            </a:xfrm>
            <a:custGeom>
              <a:avLst/>
              <a:gdLst/>
              <a:ahLst/>
              <a:cxnLst/>
              <a:rect l="l" t="t" r="r" b="b"/>
              <a:pathLst>
                <a:path w="785241" h="455676">
                  <a:moveTo>
                    <a:pt x="721995" y="25781"/>
                  </a:moveTo>
                  <a:cubicBezTo>
                    <a:pt x="711581" y="28575"/>
                    <a:pt x="0" y="0"/>
                    <a:pt x="69342" y="293116"/>
                  </a:cubicBezTo>
                  <a:cubicBezTo>
                    <a:pt x="98044" y="414655"/>
                    <a:pt x="182880" y="455676"/>
                    <a:pt x="284607" y="455676"/>
                  </a:cubicBezTo>
                  <a:cubicBezTo>
                    <a:pt x="497713" y="455676"/>
                    <a:pt x="785241" y="275209"/>
                    <a:pt x="785241" y="275209"/>
                  </a:cubicBezTo>
                  <a:lnTo>
                    <a:pt x="721995" y="25781"/>
                  </a:lnTo>
                  <a:close/>
                </a:path>
              </a:pathLst>
            </a:custGeom>
            <a:solidFill>
              <a:srgbClr val="FFEDD7"/>
            </a:solidFill>
          </p:spPr>
        </p:sp>
      </p:grpSp>
      <p:grpSp>
        <p:nvGrpSpPr>
          <p:cNvPr id="30" name="Group 30"/>
          <p:cNvGrpSpPr/>
          <p:nvPr/>
        </p:nvGrpSpPr>
        <p:grpSpPr>
          <a:xfrm>
            <a:off x="1380926" y="8373892"/>
            <a:ext cx="687368" cy="489588"/>
            <a:chOff x="0" y="0"/>
            <a:chExt cx="916491" cy="652784"/>
          </a:xfrm>
        </p:grpSpPr>
        <p:sp>
          <p:nvSpPr>
            <p:cNvPr id="31" name="Freeform 31"/>
            <p:cNvSpPr/>
            <p:nvPr/>
          </p:nvSpPr>
          <p:spPr>
            <a:xfrm>
              <a:off x="254" y="127"/>
              <a:ext cx="916051" cy="652653"/>
            </a:xfrm>
            <a:custGeom>
              <a:avLst/>
              <a:gdLst/>
              <a:ahLst/>
              <a:cxnLst/>
              <a:rect l="l" t="t" r="r" b="b"/>
              <a:pathLst>
                <a:path w="916051" h="652653">
                  <a:moveTo>
                    <a:pt x="632587" y="127"/>
                  </a:moveTo>
                  <a:cubicBezTo>
                    <a:pt x="450215" y="127"/>
                    <a:pt x="0" y="345694"/>
                    <a:pt x="0" y="345694"/>
                  </a:cubicBezTo>
                  <a:lnTo>
                    <a:pt x="49657" y="567055"/>
                  </a:lnTo>
                  <a:cubicBezTo>
                    <a:pt x="49657" y="567055"/>
                    <a:pt x="350266" y="652653"/>
                    <a:pt x="570357" y="652653"/>
                  </a:cubicBezTo>
                  <a:cubicBezTo>
                    <a:pt x="643382" y="652653"/>
                    <a:pt x="707644" y="643128"/>
                    <a:pt x="748919" y="617855"/>
                  </a:cubicBezTo>
                  <a:cubicBezTo>
                    <a:pt x="916051" y="518668"/>
                    <a:pt x="541401" y="345694"/>
                    <a:pt x="541401" y="345694"/>
                  </a:cubicBezTo>
                  <a:cubicBezTo>
                    <a:pt x="541401" y="345694"/>
                    <a:pt x="787781" y="174244"/>
                    <a:pt x="696214" y="28321"/>
                  </a:cubicBezTo>
                  <a:cubicBezTo>
                    <a:pt x="683514" y="8382"/>
                    <a:pt x="661416" y="0"/>
                    <a:pt x="632714" y="0"/>
                  </a:cubicBezTo>
                  <a:close/>
                </a:path>
              </a:pathLst>
            </a:custGeom>
            <a:solidFill>
              <a:srgbClr val="FFF9F2"/>
            </a:solidFill>
          </p:spPr>
        </p:sp>
      </p:grpSp>
      <p:grpSp>
        <p:nvGrpSpPr>
          <p:cNvPr id="32" name="Group 32"/>
          <p:cNvGrpSpPr/>
          <p:nvPr/>
        </p:nvGrpSpPr>
        <p:grpSpPr>
          <a:xfrm>
            <a:off x="832646" y="8210802"/>
            <a:ext cx="648946" cy="604202"/>
            <a:chOff x="0" y="0"/>
            <a:chExt cx="865261" cy="805603"/>
          </a:xfrm>
        </p:grpSpPr>
        <p:sp>
          <p:nvSpPr>
            <p:cNvPr id="33" name="Freeform 33"/>
            <p:cNvSpPr/>
            <p:nvPr/>
          </p:nvSpPr>
          <p:spPr>
            <a:xfrm>
              <a:off x="254" y="0"/>
              <a:ext cx="864870" cy="805561"/>
            </a:xfrm>
            <a:custGeom>
              <a:avLst/>
              <a:gdLst/>
              <a:ahLst/>
              <a:cxnLst/>
              <a:rect l="l" t="t" r="r" b="b"/>
              <a:pathLst>
                <a:path w="864870" h="805561">
                  <a:moveTo>
                    <a:pt x="533908" y="0"/>
                  </a:moveTo>
                  <a:cubicBezTo>
                    <a:pt x="419989" y="0"/>
                    <a:pt x="439166" y="325755"/>
                    <a:pt x="439166" y="325755"/>
                  </a:cubicBezTo>
                  <a:cubicBezTo>
                    <a:pt x="439166" y="325755"/>
                    <a:pt x="328041" y="268732"/>
                    <a:pt x="226441" y="268732"/>
                  </a:cubicBezTo>
                  <a:cubicBezTo>
                    <a:pt x="170434" y="268732"/>
                    <a:pt x="117475" y="286004"/>
                    <a:pt x="87249" y="339217"/>
                  </a:cubicBezTo>
                  <a:cubicBezTo>
                    <a:pt x="0" y="489585"/>
                    <a:pt x="693420" y="805561"/>
                    <a:pt x="693420" y="805561"/>
                  </a:cubicBezTo>
                  <a:lnTo>
                    <a:pt x="864870" y="658114"/>
                  </a:lnTo>
                  <a:cubicBezTo>
                    <a:pt x="864870" y="658114"/>
                    <a:pt x="749046" y="116713"/>
                    <a:pt x="582295" y="15875"/>
                  </a:cubicBezTo>
                  <a:cubicBezTo>
                    <a:pt x="563880" y="4953"/>
                    <a:pt x="547878" y="0"/>
                    <a:pt x="533908" y="0"/>
                  </a:cubicBezTo>
                  <a:close/>
                </a:path>
              </a:pathLst>
            </a:custGeom>
            <a:solidFill>
              <a:srgbClr val="FFF9F2"/>
            </a:solidFill>
          </p:spPr>
        </p:sp>
      </p:grpSp>
      <p:grpSp>
        <p:nvGrpSpPr>
          <p:cNvPr id="34" name="Group 34"/>
          <p:cNvGrpSpPr/>
          <p:nvPr/>
        </p:nvGrpSpPr>
        <p:grpSpPr>
          <a:xfrm>
            <a:off x="960718" y="8738332"/>
            <a:ext cx="520876" cy="630952"/>
            <a:chOff x="0" y="0"/>
            <a:chExt cx="694501" cy="841269"/>
          </a:xfrm>
        </p:grpSpPr>
        <p:sp>
          <p:nvSpPr>
            <p:cNvPr id="35" name="Freeform 35"/>
            <p:cNvSpPr/>
            <p:nvPr/>
          </p:nvSpPr>
          <p:spPr>
            <a:xfrm>
              <a:off x="0" y="0"/>
              <a:ext cx="694309" cy="840994"/>
            </a:xfrm>
            <a:custGeom>
              <a:avLst/>
              <a:gdLst/>
              <a:ahLst/>
              <a:cxnLst/>
              <a:rect l="l" t="t" r="r" b="b"/>
              <a:pathLst>
                <a:path w="694309" h="840994">
                  <a:moveTo>
                    <a:pt x="491109" y="0"/>
                  </a:moveTo>
                  <a:cubicBezTo>
                    <a:pt x="491109" y="0"/>
                    <a:pt x="36957" y="317373"/>
                    <a:pt x="9906" y="509651"/>
                  </a:cubicBezTo>
                  <a:cubicBezTo>
                    <a:pt x="0" y="576453"/>
                    <a:pt x="37846" y="598043"/>
                    <a:pt x="91440" y="598043"/>
                  </a:cubicBezTo>
                  <a:cubicBezTo>
                    <a:pt x="193040" y="598043"/>
                    <a:pt x="351536" y="520192"/>
                    <a:pt x="351536" y="520192"/>
                  </a:cubicBezTo>
                  <a:cubicBezTo>
                    <a:pt x="351536" y="520192"/>
                    <a:pt x="328676" y="819785"/>
                    <a:pt x="500253" y="840740"/>
                  </a:cubicBezTo>
                  <a:cubicBezTo>
                    <a:pt x="502412" y="840994"/>
                    <a:pt x="504825" y="840994"/>
                    <a:pt x="507111" y="840994"/>
                  </a:cubicBezTo>
                  <a:cubicBezTo>
                    <a:pt x="672211" y="840994"/>
                    <a:pt x="694309" y="99187"/>
                    <a:pt x="694309" y="99187"/>
                  </a:cubicBezTo>
                  <a:lnTo>
                    <a:pt x="491109" y="0"/>
                  </a:lnTo>
                  <a:close/>
                </a:path>
              </a:pathLst>
            </a:custGeom>
            <a:solidFill>
              <a:srgbClr val="FFF9F2"/>
            </a:solidFill>
          </p:spPr>
        </p:sp>
      </p:grpSp>
      <p:grpSp>
        <p:nvGrpSpPr>
          <p:cNvPr id="36" name="Group 36"/>
          <p:cNvGrpSpPr/>
          <p:nvPr/>
        </p:nvGrpSpPr>
        <p:grpSpPr>
          <a:xfrm>
            <a:off x="1250098" y="8565514"/>
            <a:ext cx="344332" cy="344332"/>
            <a:chOff x="0" y="0"/>
            <a:chExt cx="459109" cy="459109"/>
          </a:xfrm>
        </p:grpSpPr>
        <p:sp>
          <p:nvSpPr>
            <p:cNvPr id="37" name="Freeform 37"/>
            <p:cNvSpPr/>
            <p:nvPr/>
          </p:nvSpPr>
          <p:spPr>
            <a:xfrm>
              <a:off x="254" y="254"/>
              <a:ext cx="458851" cy="458597"/>
            </a:xfrm>
            <a:custGeom>
              <a:avLst/>
              <a:gdLst/>
              <a:ahLst/>
              <a:cxnLst/>
              <a:rect l="l" t="t" r="r" b="b"/>
              <a:pathLst>
                <a:path w="458851" h="458597">
                  <a:moveTo>
                    <a:pt x="228473" y="0"/>
                  </a:moveTo>
                  <a:cubicBezTo>
                    <a:pt x="102235" y="0"/>
                    <a:pt x="0" y="103886"/>
                    <a:pt x="0" y="230124"/>
                  </a:cubicBezTo>
                  <a:cubicBezTo>
                    <a:pt x="0" y="356616"/>
                    <a:pt x="102235" y="458597"/>
                    <a:pt x="228473" y="458597"/>
                  </a:cubicBezTo>
                  <a:cubicBezTo>
                    <a:pt x="354965" y="458597"/>
                    <a:pt x="458851" y="356616"/>
                    <a:pt x="458851" y="230124"/>
                  </a:cubicBezTo>
                  <a:cubicBezTo>
                    <a:pt x="458851" y="103886"/>
                    <a:pt x="354838" y="0"/>
                    <a:pt x="228473" y="0"/>
                  </a:cubicBezTo>
                  <a:close/>
                </a:path>
              </a:pathLst>
            </a:custGeom>
            <a:solidFill>
              <a:srgbClr val="FFB300"/>
            </a:solidFill>
          </p:spPr>
        </p:sp>
      </p:grpSp>
      <p:grpSp>
        <p:nvGrpSpPr>
          <p:cNvPr id="38" name="Group 38"/>
          <p:cNvGrpSpPr/>
          <p:nvPr/>
        </p:nvGrpSpPr>
        <p:grpSpPr>
          <a:xfrm>
            <a:off x="2914558" y="9260894"/>
            <a:ext cx="409826" cy="335740"/>
            <a:chOff x="0" y="0"/>
            <a:chExt cx="546435" cy="447653"/>
          </a:xfrm>
        </p:grpSpPr>
        <p:sp>
          <p:nvSpPr>
            <p:cNvPr id="39" name="Freeform 39"/>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40" name="Group 40"/>
          <p:cNvGrpSpPr/>
          <p:nvPr/>
        </p:nvGrpSpPr>
        <p:grpSpPr>
          <a:xfrm>
            <a:off x="2888620" y="8907154"/>
            <a:ext cx="349844" cy="350330"/>
            <a:chOff x="0" y="0"/>
            <a:chExt cx="466459" cy="467107"/>
          </a:xfrm>
        </p:grpSpPr>
        <p:sp>
          <p:nvSpPr>
            <p:cNvPr id="41" name="Freeform 41"/>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42" name="Group 42"/>
          <p:cNvGrpSpPr/>
          <p:nvPr/>
        </p:nvGrpSpPr>
        <p:grpSpPr>
          <a:xfrm>
            <a:off x="2532286" y="9202046"/>
            <a:ext cx="391346" cy="227286"/>
            <a:chOff x="0" y="0"/>
            <a:chExt cx="521795" cy="303048"/>
          </a:xfrm>
        </p:grpSpPr>
        <p:sp>
          <p:nvSpPr>
            <p:cNvPr id="43" name="Freeform 43"/>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44" name="Group 44"/>
          <p:cNvGrpSpPr/>
          <p:nvPr/>
        </p:nvGrpSpPr>
        <p:grpSpPr>
          <a:xfrm>
            <a:off x="2923474" y="9031984"/>
            <a:ext cx="457164" cy="325040"/>
            <a:chOff x="0" y="0"/>
            <a:chExt cx="609552" cy="433387"/>
          </a:xfrm>
        </p:grpSpPr>
        <p:sp>
          <p:nvSpPr>
            <p:cNvPr id="45" name="Freeform 45"/>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46" name="Group 46"/>
          <p:cNvGrpSpPr/>
          <p:nvPr/>
        </p:nvGrpSpPr>
        <p:grpSpPr>
          <a:xfrm>
            <a:off x="2559360" y="8923204"/>
            <a:ext cx="430902" cy="402046"/>
            <a:chOff x="0" y="0"/>
            <a:chExt cx="574536" cy="536061"/>
          </a:xfrm>
        </p:grpSpPr>
        <p:sp>
          <p:nvSpPr>
            <p:cNvPr id="47" name="Freeform 47"/>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48" name="Group 48"/>
          <p:cNvGrpSpPr/>
          <p:nvPr/>
        </p:nvGrpSpPr>
        <p:grpSpPr>
          <a:xfrm>
            <a:off x="2643660" y="9274350"/>
            <a:ext cx="346602" cy="418744"/>
            <a:chOff x="0" y="0"/>
            <a:chExt cx="462136" cy="558325"/>
          </a:xfrm>
        </p:grpSpPr>
        <p:sp>
          <p:nvSpPr>
            <p:cNvPr id="49" name="Freeform 49"/>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50" name="Group 50"/>
          <p:cNvGrpSpPr/>
          <p:nvPr/>
        </p:nvGrpSpPr>
        <p:grpSpPr>
          <a:xfrm>
            <a:off x="2836904" y="9159408"/>
            <a:ext cx="227772" cy="228906"/>
            <a:chOff x="0" y="0"/>
            <a:chExt cx="303696" cy="305208"/>
          </a:xfrm>
        </p:grpSpPr>
        <p:sp>
          <p:nvSpPr>
            <p:cNvPr id="51" name="Freeform 51"/>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52" name="Group 52"/>
          <p:cNvGrpSpPr/>
          <p:nvPr/>
        </p:nvGrpSpPr>
        <p:grpSpPr>
          <a:xfrm>
            <a:off x="16132306" y="8387898"/>
            <a:ext cx="704070" cy="578077"/>
            <a:chOff x="0" y="0"/>
            <a:chExt cx="938760" cy="770769"/>
          </a:xfrm>
        </p:grpSpPr>
        <p:sp>
          <p:nvSpPr>
            <p:cNvPr id="53" name="Freeform 53"/>
            <p:cNvSpPr/>
            <p:nvPr/>
          </p:nvSpPr>
          <p:spPr>
            <a:xfrm>
              <a:off x="0" y="254"/>
              <a:ext cx="938530" cy="770255"/>
            </a:xfrm>
            <a:custGeom>
              <a:avLst/>
              <a:gdLst/>
              <a:ahLst/>
              <a:cxnLst/>
              <a:rect l="l" t="t" r="r" b="b"/>
              <a:pathLst>
                <a:path w="938530" h="770255">
                  <a:moveTo>
                    <a:pt x="228473" y="0"/>
                  </a:moveTo>
                  <a:lnTo>
                    <a:pt x="0" y="185547"/>
                  </a:lnTo>
                  <a:cubicBezTo>
                    <a:pt x="7620" y="194691"/>
                    <a:pt x="248285" y="770255"/>
                    <a:pt x="490601" y="770255"/>
                  </a:cubicBezTo>
                  <a:cubicBezTo>
                    <a:pt x="524891" y="770255"/>
                    <a:pt x="559562" y="758698"/>
                    <a:pt x="593344" y="732155"/>
                  </a:cubicBezTo>
                  <a:cubicBezTo>
                    <a:pt x="938530" y="460502"/>
                    <a:pt x="228473" y="0"/>
                    <a:pt x="228473" y="0"/>
                  </a:cubicBezTo>
                  <a:close/>
                </a:path>
              </a:pathLst>
            </a:custGeom>
            <a:solidFill>
              <a:srgbClr val="FFEDD7"/>
            </a:solidFill>
          </p:spPr>
        </p:sp>
      </p:grpSp>
      <p:grpSp>
        <p:nvGrpSpPr>
          <p:cNvPr id="54" name="Group 54"/>
          <p:cNvGrpSpPr/>
          <p:nvPr/>
        </p:nvGrpSpPr>
        <p:grpSpPr>
          <a:xfrm>
            <a:off x="16087098" y="7779982"/>
            <a:ext cx="602350" cy="601609"/>
            <a:chOff x="0" y="0"/>
            <a:chExt cx="803133" cy="802145"/>
          </a:xfrm>
        </p:grpSpPr>
        <p:sp>
          <p:nvSpPr>
            <p:cNvPr id="55" name="Freeform 55"/>
            <p:cNvSpPr/>
            <p:nvPr/>
          </p:nvSpPr>
          <p:spPr>
            <a:xfrm>
              <a:off x="0" y="0"/>
              <a:ext cx="802767" cy="802132"/>
            </a:xfrm>
            <a:custGeom>
              <a:avLst/>
              <a:gdLst/>
              <a:ahLst/>
              <a:cxnLst/>
              <a:rect l="l" t="t" r="r" b="b"/>
              <a:pathLst>
                <a:path w="802767" h="802132">
                  <a:moveTo>
                    <a:pt x="381381" y="0"/>
                  </a:moveTo>
                  <a:cubicBezTo>
                    <a:pt x="75311" y="0"/>
                    <a:pt x="0" y="679831"/>
                    <a:pt x="0" y="679831"/>
                  </a:cubicBezTo>
                  <a:lnTo>
                    <a:pt x="268224" y="802132"/>
                  </a:lnTo>
                  <a:cubicBezTo>
                    <a:pt x="273431" y="790067"/>
                    <a:pt x="802767" y="172974"/>
                    <a:pt x="491744" y="26924"/>
                  </a:cubicBezTo>
                  <a:cubicBezTo>
                    <a:pt x="452120" y="8382"/>
                    <a:pt x="415290" y="0"/>
                    <a:pt x="381381" y="0"/>
                  </a:cubicBezTo>
                  <a:close/>
                </a:path>
              </a:pathLst>
            </a:custGeom>
            <a:solidFill>
              <a:srgbClr val="FFEDD7"/>
            </a:solidFill>
          </p:spPr>
        </p:sp>
      </p:grpSp>
      <p:grpSp>
        <p:nvGrpSpPr>
          <p:cNvPr id="56" name="Group 56"/>
          <p:cNvGrpSpPr/>
          <p:nvPr/>
        </p:nvGrpSpPr>
        <p:grpSpPr>
          <a:xfrm>
            <a:off x="15474734" y="8287473"/>
            <a:ext cx="673127" cy="390758"/>
            <a:chOff x="0" y="0"/>
            <a:chExt cx="897503" cy="521010"/>
          </a:xfrm>
        </p:grpSpPr>
        <p:sp>
          <p:nvSpPr>
            <p:cNvPr id="57" name="Freeform 57"/>
            <p:cNvSpPr/>
            <p:nvPr/>
          </p:nvSpPr>
          <p:spPr>
            <a:xfrm>
              <a:off x="0" y="0"/>
              <a:ext cx="897509" cy="520700"/>
            </a:xfrm>
            <a:custGeom>
              <a:avLst/>
              <a:gdLst/>
              <a:ahLst/>
              <a:cxnLst/>
              <a:rect l="l" t="t" r="r" b="b"/>
              <a:pathLst>
                <a:path w="897509" h="520700">
                  <a:moveTo>
                    <a:pt x="825119" y="29337"/>
                  </a:moveTo>
                  <a:cubicBezTo>
                    <a:pt x="813308" y="32639"/>
                    <a:pt x="0" y="0"/>
                    <a:pt x="79248" y="335026"/>
                  </a:cubicBezTo>
                  <a:cubicBezTo>
                    <a:pt x="112141" y="473837"/>
                    <a:pt x="209042" y="520700"/>
                    <a:pt x="325374" y="520700"/>
                  </a:cubicBezTo>
                  <a:cubicBezTo>
                    <a:pt x="568960" y="520700"/>
                    <a:pt x="897509" y="314452"/>
                    <a:pt x="897509" y="314452"/>
                  </a:cubicBezTo>
                  <a:lnTo>
                    <a:pt x="825119" y="29337"/>
                  </a:lnTo>
                  <a:close/>
                </a:path>
              </a:pathLst>
            </a:custGeom>
            <a:solidFill>
              <a:srgbClr val="FFEDD7"/>
            </a:solidFill>
          </p:spPr>
        </p:sp>
      </p:grpSp>
      <p:grpSp>
        <p:nvGrpSpPr>
          <p:cNvPr id="58" name="Group 58"/>
          <p:cNvGrpSpPr/>
          <p:nvPr/>
        </p:nvGrpSpPr>
        <p:grpSpPr>
          <a:xfrm>
            <a:off x="16147685" y="7994726"/>
            <a:ext cx="785593" cy="559550"/>
            <a:chOff x="0" y="0"/>
            <a:chExt cx="1047457" cy="746067"/>
          </a:xfrm>
        </p:grpSpPr>
        <p:sp>
          <p:nvSpPr>
            <p:cNvPr id="59" name="Freeform 59"/>
            <p:cNvSpPr/>
            <p:nvPr/>
          </p:nvSpPr>
          <p:spPr>
            <a:xfrm>
              <a:off x="254" y="254"/>
              <a:ext cx="1046988" cy="745744"/>
            </a:xfrm>
            <a:custGeom>
              <a:avLst/>
              <a:gdLst/>
              <a:ahLst/>
              <a:cxnLst/>
              <a:rect l="l" t="t" r="r" b="b"/>
              <a:pathLst>
                <a:path w="1046988" h="745744">
                  <a:moveTo>
                    <a:pt x="723138" y="0"/>
                  </a:moveTo>
                  <a:cubicBezTo>
                    <a:pt x="514604" y="0"/>
                    <a:pt x="0" y="394970"/>
                    <a:pt x="0" y="394970"/>
                  </a:cubicBezTo>
                  <a:lnTo>
                    <a:pt x="56769" y="647954"/>
                  </a:lnTo>
                  <a:cubicBezTo>
                    <a:pt x="56769" y="647954"/>
                    <a:pt x="400431" y="745744"/>
                    <a:pt x="651891" y="745744"/>
                  </a:cubicBezTo>
                  <a:cubicBezTo>
                    <a:pt x="735330" y="745744"/>
                    <a:pt x="808736" y="734822"/>
                    <a:pt x="855980" y="705993"/>
                  </a:cubicBezTo>
                  <a:cubicBezTo>
                    <a:pt x="1046988" y="592582"/>
                    <a:pt x="618871" y="394970"/>
                    <a:pt x="618871" y="394970"/>
                  </a:cubicBezTo>
                  <a:cubicBezTo>
                    <a:pt x="618871" y="394970"/>
                    <a:pt x="900430" y="199136"/>
                    <a:pt x="795655" y="32385"/>
                  </a:cubicBezTo>
                  <a:cubicBezTo>
                    <a:pt x="781177" y="9652"/>
                    <a:pt x="755904" y="0"/>
                    <a:pt x="723138" y="0"/>
                  </a:cubicBezTo>
                  <a:close/>
                </a:path>
              </a:pathLst>
            </a:custGeom>
            <a:solidFill>
              <a:srgbClr val="FFF9F2"/>
            </a:solidFill>
          </p:spPr>
        </p:sp>
      </p:grpSp>
      <p:grpSp>
        <p:nvGrpSpPr>
          <p:cNvPr id="60" name="Group 60"/>
          <p:cNvGrpSpPr/>
          <p:nvPr/>
        </p:nvGrpSpPr>
        <p:grpSpPr>
          <a:xfrm>
            <a:off x="15521056" y="7808331"/>
            <a:ext cx="741680" cy="690543"/>
            <a:chOff x="0" y="0"/>
            <a:chExt cx="988907" cy="920724"/>
          </a:xfrm>
        </p:grpSpPr>
        <p:sp>
          <p:nvSpPr>
            <p:cNvPr id="61" name="Freeform 61"/>
            <p:cNvSpPr/>
            <p:nvPr/>
          </p:nvSpPr>
          <p:spPr>
            <a:xfrm>
              <a:off x="254" y="0"/>
              <a:ext cx="988441" cy="920750"/>
            </a:xfrm>
            <a:custGeom>
              <a:avLst/>
              <a:gdLst/>
              <a:ahLst/>
              <a:cxnLst/>
              <a:rect l="l" t="t" r="r" b="b"/>
              <a:pathLst>
                <a:path w="988441" h="920750">
                  <a:moveTo>
                    <a:pt x="610235" y="0"/>
                  </a:moveTo>
                  <a:cubicBezTo>
                    <a:pt x="480060" y="0"/>
                    <a:pt x="502031" y="372237"/>
                    <a:pt x="502031" y="372237"/>
                  </a:cubicBezTo>
                  <a:cubicBezTo>
                    <a:pt x="502031" y="372237"/>
                    <a:pt x="375031" y="306959"/>
                    <a:pt x="258953" y="306959"/>
                  </a:cubicBezTo>
                  <a:cubicBezTo>
                    <a:pt x="194945" y="306959"/>
                    <a:pt x="134493" y="326771"/>
                    <a:pt x="99822" y="387477"/>
                  </a:cubicBezTo>
                  <a:cubicBezTo>
                    <a:pt x="0" y="559562"/>
                    <a:pt x="792480" y="920750"/>
                    <a:pt x="792480" y="920750"/>
                  </a:cubicBezTo>
                  <a:lnTo>
                    <a:pt x="988441" y="752221"/>
                  </a:lnTo>
                  <a:cubicBezTo>
                    <a:pt x="988441" y="752221"/>
                    <a:pt x="855980" y="133350"/>
                    <a:pt x="665607" y="18288"/>
                  </a:cubicBezTo>
                  <a:cubicBezTo>
                    <a:pt x="644525" y="5715"/>
                    <a:pt x="626237" y="0"/>
                    <a:pt x="610235" y="0"/>
                  </a:cubicBezTo>
                  <a:close/>
                </a:path>
              </a:pathLst>
            </a:custGeom>
            <a:solidFill>
              <a:srgbClr val="FFF9F2"/>
            </a:solidFill>
          </p:spPr>
        </p:sp>
      </p:grpSp>
      <p:grpSp>
        <p:nvGrpSpPr>
          <p:cNvPr id="62" name="Group 62"/>
          <p:cNvGrpSpPr/>
          <p:nvPr/>
        </p:nvGrpSpPr>
        <p:grpSpPr>
          <a:xfrm>
            <a:off x="15667429" y="8411245"/>
            <a:ext cx="595309" cy="721115"/>
            <a:chOff x="0" y="0"/>
            <a:chExt cx="793746" cy="961487"/>
          </a:xfrm>
        </p:grpSpPr>
        <p:sp>
          <p:nvSpPr>
            <p:cNvPr id="63" name="Freeform 63"/>
            <p:cNvSpPr/>
            <p:nvPr/>
          </p:nvSpPr>
          <p:spPr>
            <a:xfrm>
              <a:off x="0" y="0"/>
              <a:ext cx="793496" cy="961263"/>
            </a:xfrm>
            <a:custGeom>
              <a:avLst/>
              <a:gdLst/>
              <a:ahLst/>
              <a:cxnLst/>
              <a:rect l="l" t="t" r="r" b="b"/>
              <a:pathLst>
                <a:path w="793496" h="961263">
                  <a:moveTo>
                    <a:pt x="561340" y="0"/>
                  </a:moveTo>
                  <a:cubicBezTo>
                    <a:pt x="561340" y="0"/>
                    <a:pt x="42291" y="362712"/>
                    <a:pt x="11303" y="582549"/>
                  </a:cubicBezTo>
                  <a:cubicBezTo>
                    <a:pt x="0" y="658876"/>
                    <a:pt x="43180" y="683514"/>
                    <a:pt x="104521" y="683514"/>
                  </a:cubicBezTo>
                  <a:cubicBezTo>
                    <a:pt x="220599" y="683514"/>
                    <a:pt x="401701" y="594614"/>
                    <a:pt x="401701" y="594614"/>
                  </a:cubicBezTo>
                  <a:cubicBezTo>
                    <a:pt x="401701" y="594614"/>
                    <a:pt x="375539" y="937006"/>
                    <a:pt x="571627" y="961009"/>
                  </a:cubicBezTo>
                  <a:cubicBezTo>
                    <a:pt x="574040" y="961263"/>
                    <a:pt x="576834" y="961263"/>
                    <a:pt x="579501" y="961263"/>
                  </a:cubicBezTo>
                  <a:cubicBezTo>
                    <a:pt x="768223" y="961263"/>
                    <a:pt x="793496" y="113411"/>
                    <a:pt x="793496" y="113411"/>
                  </a:cubicBezTo>
                  <a:lnTo>
                    <a:pt x="561340" y="0"/>
                  </a:lnTo>
                  <a:close/>
                </a:path>
              </a:pathLst>
            </a:custGeom>
            <a:solidFill>
              <a:srgbClr val="FFF9F2"/>
            </a:solidFill>
          </p:spPr>
        </p:sp>
      </p:grpSp>
      <p:grpSp>
        <p:nvGrpSpPr>
          <p:cNvPr id="64" name="Group 64"/>
          <p:cNvGrpSpPr/>
          <p:nvPr/>
        </p:nvGrpSpPr>
        <p:grpSpPr>
          <a:xfrm>
            <a:off x="15998162" y="8213731"/>
            <a:ext cx="393537" cy="393537"/>
            <a:chOff x="0" y="0"/>
            <a:chExt cx="524716" cy="524716"/>
          </a:xfrm>
        </p:grpSpPr>
        <p:sp>
          <p:nvSpPr>
            <p:cNvPr id="65" name="Freeform 65"/>
            <p:cNvSpPr/>
            <p:nvPr/>
          </p:nvSpPr>
          <p:spPr>
            <a:xfrm>
              <a:off x="254" y="254"/>
              <a:ext cx="524510" cy="524256"/>
            </a:xfrm>
            <a:custGeom>
              <a:avLst/>
              <a:gdLst/>
              <a:ahLst/>
              <a:cxnLst/>
              <a:rect l="l" t="t" r="r" b="b"/>
              <a:pathLst>
                <a:path w="524510" h="524256">
                  <a:moveTo>
                    <a:pt x="261112" y="0"/>
                  </a:moveTo>
                  <a:cubicBezTo>
                    <a:pt x="116840" y="0"/>
                    <a:pt x="0" y="118872"/>
                    <a:pt x="0" y="263144"/>
                  </a:cubicBezTo>
                  <a:cubicBezTo>
                    <a:pt x="0" y="407670"/>
                    <a:pt x="116840" y="524256"/>
                    <a:pt x="261112" y="524256"/>
                  </a:cubicBezTo>
                  <a:cubicBezTo>
                    <a:pt x="405638" y="524256"/>
                    <a:pt x="524510" y="407670"/>
                    <a:pt x="524510" y="263144"/>
                  </a:cubicBezTo>
                  <a:cubicBezTo>
                    <a:pt x="524510" y="118872"/>
                    <a:pt x="405638" y="0"/>
                    <a:pt x="261112" y="0"/>
                  </a:cubicBezTo>
                  <a:close/>
                </a:path>
              </a:pathLst>
            </a:custGeom>
            <a:solidFill>
              <a:srgbClr val="FFB300"/>
            </a:solidFill>
          </p:spPr>
        </p:sp>
      </p:grpSp>
      <p:grpSp>
        <p:nvGrpSpPr>
          <p:cNvPr id="66" name="Group 66"/>
          <p:cNvGrpSpPr/>
          <p:nvPr/>
        </p:nvGrpSpPr>
        <p:grpSpPr>
          <a:xfrm>
            <a:off x="14595062" y="9463111"/>
            <a:ext cx="409542" cy="336153"/>
            <a:chOff x="0" y="0"/>
            <a:chExt cx="546057" cy="448205"/>
          </a:xfrm>
        </p:grpSpPr>
        <p:sp>
          <p:nvSpPr>
            <p:cNvPr id="67" name="Freeform 67"/>
            <p:cNvSpPr/>
            <p:nvPr/>
          </p:nvSpPr>
          <p:spPr>
            <a:xfrm>
              <a:off x="0" y="127"/>
              <a:ext cx="545973" cy="447929"/>
            </a:xfrm>
            <a:custGeom>
              <a:avLst/>
              <a:gdLst/>
              <a:ahLst/>
              <a:cxnLst/>
              <a:rect l="l" t="t" r="r" b="b"/>
              <a:pathLst>
                <a:path w="545973" h="447929">
                  <a:moveTo>
                    <a:pt x="132969" y="0"/>
                  </a:moveTo>
                  <a:lnTo>
                    <a:pt x="0" y="107950"/>
                  </a:lnTo>
                  <a:cubicBezTo>
                    <a:pt x="4445" y="113284"/>
                    <a:pt x="144399" y="447929"/>
                    <a:pt x="285369" y="447929"/>
                  </a:cubicBezTo>
                  <a:cubicBezTo>
                    <a:pt x="305308" y="447929"/>
                    <a:pt x="325501" y="441198"/>
                    <a:pt x="345186" y="425831"/>
                  </a:cubicBezTo>
                  <a:cubicBezTo>
                    <a:pt x="545973" y="267843"/>
                    <a:pt x="132969" y="0"/>
                    <a:pt x="132969" y="0"/>
                  </a:cubicBezTo>
                  <a:close/>
                </a:path>
              </a:pathLst>
            </a:custGeom>
            <a:solidFill>
              <a:srgbClr val="FFEDD7"/>
            </a:solidFill>
          </p:spPr>
        </p:sp>
      </p:grpSp>
      <p:grpSp>
        <p:nvGrpSpPr>
          <p:cNvPr id="68" name="Group 68"/>
          <p:cNvGrpSpPr/>
          <p:nvPr/>
        </p:nvGrpSpPr>
        <p:grpSpPr>
          <a:xfrm>
            <a:off x="14568765" y="9109606"/>
            <a:ext cx="350374" cy="349838"/>
            <a:chOff x="0" y="0"/>
            <a:chExt cx="467165" cy="466450"/>
          </a:xfrm>
        </p:grpSpPr>
        <p:sp>
          <p:nvSpPr>
            <p:cNvPr id="69" name="Freeform 69"/>
            <p:cNvSpPr/>
            <p:nvPr/>
          </p:nvSpPr>
          <p:spPr>
            <a:xfrm>
              <a:off x="0" y="0"/>
              <a:ext cx="467106" cy="466471"/>
            </a:xfrm>
            <a:custGeom>
              <a:avLst/>
              <a:gdLst/>
              <a:ahLst/>
              <a:cxnLst/>
              <a:rect l="l" t="t" r="r" b="b"/>
              <a:pathLst>
                <a:path w="467106" h="466471">
                  <a:moveTo>
                    <a:pt x="221869" y="0"/>
                  </a:moveTo>
                  <a:cubicBezTo>
                    <a:pt x="43815" y="0"/>
                    <a:pt x="0" y="395351"/>
                    <a:pt x="0" y="395351"/>
                  </a:cubicBezTo>
                  <a:lnTo>
                    <a:pt x="156083" y="466471"/>
                  </a:lnTo>
                  <a:cubicBezTo>
                    <a:pt x="159131" y="459486"/>
                    <a:pt x="467106" y="100584"/>
                    <a:pt x="286131" y="15621"/>
                  </a:cubicBezTo>
                  <a:cubicBezTo>
                    <a:pt x="263017" y="4826"/>
                    <a:pt x="241554" y="0"/>
                    <a:pt x="221869" y="0"/>
                  </a:cubicBezTo>
                  <a:close/>
                </a:path>
              </a:pathLst>
            </a:custGeom>
            <a:solidFill>
              <a:srgbClr val="FFEDD7"/>
            </a:solidFill>
          </p:spPr>
        </p:sp>
      </p:grpSp>
      <p:grpSp>
        <p:nvGrpSpPr>
          <p:cNvPr id="70" name="Group 70"/>
          <p:cNvGrpSpPr/>
          <p:nvPr/>
        </p:nvGrpSpPr>
        <p:grpSpPr>
          <a:xfrm>
            <a:off x="14212566" y="9404714"/>
            <a:ext cx="391544" cy="227227"/>
            <a:chOff x="0" y="0"/>
            <a:chExt cx="522058" cy="302969"/>
          </a:xfrm>
        </p:grpSpPr>
        <p:sp>
          <p:nvSpPr>
            <p:cNvPr id="71" name="Freeform 71"/>
            <p:cNvSpPr/>
            <p:nvPr/>
          </p:nvSpPr>
          <p:spPr>
            <a:xfrm>
              <a:off x="0" y="0"/>
              <a:ext cx="522097" cy="302895"/>
            </a:xfrm>
            <a:custGeom>
              <a:avLst/>
              <a:gdLst/>
              <a:ahLst/>
              <a:cxnLst/>
              <a:rect l="l" t="t" r="r" b="b"/>
              <a:pathLst>
                <a:path w="522097" h="302895">
                  <a:moveTo>
                    <a:pt x="479933" y="17145"/>
                  </a:moveTo>
                  <a:cubicBezTo>
                    <a:pt x="473075" y="18923"/>
                    <a:pt x="0" y="0"/>
                    <a:pt x="46101" y="194818"/>
                  </a:cubicBezTo>
                  <a:cubicBezTo>
                    <a:pt x="65151" y="275590"/>
                    <a:pt x="121539" y="302895"/>
                    <a:pt x="189230" y="302895"/>
                  </a:cubicBezTo>
                  <a:cubicBezTo>
                    <a:pt x="330962" y="302895"/>
                    <a:pt x="522097" y="182880"/>
                    <a:pt x="522097" y="182880"/>
                  </a:cubicBezTo>
                  <a:lnTo>
                    <a:pt x="479933" y="17145"/>
                  </a:lnTo>
                  <a:close/>
                </a:path>
              </a:pathLst>
            </a:custGeom>
            <a:solidFill>
              <a:srgbClr val="FFEDD7"/>
            </a:solidFill>
          </p:spPr>
        </p:sp>
      </p:grpSp>
      <p:grpSp>
        <p:nvGrpSpPr>
          <p:cNvPr id="72" name="Group 72"/>
          <p:cNvGrpSpPr/>
          <p:nvPr/>
        </p:nvGrpSpPr>
        <p:grpSpPr>
          <a:xfrm>
            <a:off x="14604007" y="9234480"/>
            <a:ext cx="456963" cy="325380"/>
            <a:chOff x="0" y="0"/>
            <a:chExt cx="609284" cy="433840"/>
          </a:xfrm>
        </p:grpSpPr>
        <p:sp>
          <p:nvSpPr>
            <p:cNvPr id="73" name="Freeform 73"/>
            <p:cNvSpPr/>
            <p:nvPr/>
          </p:nvSpPr>
          <p:spPr>
            <a:xfrm>
              <a:off x="127" y="127"/>
              <a:ext cx="608965" cy="433705"/>
            </a:xfrm>
            <a:custGeom>
              <a:avLst/>
              <a:gdLst/>
              <a:ahLst/>
              <a:cxnLst/>
              <a:rect l="l" t="t" r="r" b="b"/>
              <a:pathLst>
                <a:path w="608965" h="433705">
                  <a:moveTo>
                    <a:pt x="420624" y="0"/>
                  </a:moveTo>
                  <a:cubicBezTo>
                    <a:pt x="299339" y="0"/>
                    <a:pt x="0" y="229743"/>
                    <a:pt x="0" y="229743"/>
                  </a:cubicBezTo>
                  <a:lnTo>
                    <a:pt x="33020" y="376809"/>
                  </a:lnTo>
                  <a:cubicBezTo>
                    <a:pt x="33020" y="376809"/>
                    <a:pt x="232918" y="433705"/>
                    <a:pt x="379222" y="433705"/>
                  </a:cubicBezTo>
                  <a:cubicBezTo>
                    <a:pt x="427736" y="433705"/>
                    <a:pt x="470408" y="427355"/>
                    <a:pt x="497967" y="410591"/>
                  </a:cubicBezTo>
                  <a:cubicBezTo>
                    <a:pt x="608965" y="344678"/>
                    <a:pt x="360045" y="229743"/>
                    <a:pt x="360045" y="229743"/>
                  </a:cubicBezTo>
                  <a:cubicBezTo>
                    <a:pt x="360045" y="229743"/>
                    <a:pt x="523875" y="115824"/>
                    <a:pt x="462915" y="18796"/>
                  </a:cubicBezTo>
                  <a:cubicBezTo>
                    <a:pt x="454406" y="5588"/>
                    <a:pt x="439674" y="0"/>
                    <a:pt x="420624" y="0"/>
                  </a:cubicBezTo>
                  <a:close/>
                </a:path>
              </a:pathLst>
            </a:custGeom>
            <a:solidFill>
              <a:srgbClr val="FFF9F2"/>
            </a:solidFill>
          </p:spPr>
        </p:sp>
      </p:grpSp>
      <p:grpSp>
        <p:nvGrpSpPr>
          <p:cNvPr id="74" name="Group 74"/>
          <p:cNvGrpSpPr/>
          <p:nvPr/>
        </p:nvGrpSpPr>
        <p:grpSpPr>
          <a:xfrm>
            <a:off x="14239510" y="9126091"/>
            <a:ext cx="431420" cy="401553"/>
            <a:chOff x="0" y="0"/>
            <a:chExt cx="575226" cy="535404"/>
          </a:xfrm>
        </p:grpSpPr>
        <p:sp>
          <p:nvSpPr>
            <p:cNvPr id="75" name="Freeform 75"/>
            <p:cNvSpPr/>
            <p:nvPr/>
          </p:nvSpPr>
          <p:spPr>
            <a:xfrm>
              <a:off x="127" y="0"/>
              <a:ext cx="574929" cy="535432"/>
            </a:xfrm>
            <a:custGeom>
              <a:avLst/>
              <a:gdLst/>
              <a:ahLst/>
              <a:cxnLst/>
              <a:rect l="l" t="t" r="r" b="b"/>
              <a:pathLst>
                <a:path w="574929" h="535432">
                  <a:moveTo>
                    <a:pt x="354965" y="0"/>
                  </a:moveTo>
                  <a:cubicBezTo>
                    <a:pt x="279273" y="0"/>
                    <a:pt x="291973" y="216535"/>
                    <a:pt x="291973" y="216535"/>
                  </a:cubicBezTo>
                  <a:cubicBezTo>
                    <a:pt x="291973" y="216535"/>
                    <a:pt x="218059" y="178562"/>
                    <a:pt x="150622" y="178562"/>
                  </a:cubicBezTo>
                  <a:cubicBezTo>
                    <a:pt x="113411" y="178562"/>
                    <a:pt x="78232" y="189992"/>
                    <a:pt x="58039" y="225425"/>
                  </a:cubicBezTo>
                  <a:cubicBezTo>
                    <a:pt x="0" y="325374"/>
                    <a:pt x="461010" y="535432"/>
                    <a:pt x="461010" y="535432"/>
                  </a:cubicBezTo>
                  <a:lnTo>
                    <a:pt x="574929" y="437515"/>
                  </a:lnTo>
                  <a:cubicBezTo>
                    <a:pt x="574929" y="437515"/>
                    <a:pt x="497967" y="77597"/>
                    <a:pt x="387096" y="10668"/>
                  </a:cubicBezTo>
                  <a:cubicBezTo>
                    <a:pt x="374904" y="3302"/>
                    <a:pt x="364236" y="0"/>
                    <a:pt x="354965" y="0"/>
                  </a:cubicBezTo>
                  <a:close/>
                </a:path>
              </a:pathLst>
            </a:custGeom>
            <a:solidFill>
              <a:srgbClr val="FFF9F2"/>
            </a:solidFill>
          </p:spPr>
        </p:sp>
      </p:grpSp>
      <p:grpSp>
        <p:nvGrpSpPr>
          <p:cNvPr id="76" name="Group 76"/>
          <p:cNvGrpSpPr/>
          <p:nvPr/>
        </p:nvGrpSpPr>
        <p:grpSpPr>
          <a:xfrm>
            <a:off x="14324653" y="9476687"/>
            <a:ext cx="346279" cy="419331"/>
            <a:chOff x="0" y="0"/>
            <a:chExt cx="461705" cy="559108"/>
          </a:xfrm>
        </p:grpSpPr>
        <p:sp>
          <p:nvSpPr>
            <p:cNvPr id="77" name="Freeform 77"/>
            <p:cNvSpPr/>
            <p:nvPr/>
          </p:nvSpPr>
          <p:spPr>
            <a:xfrm>
              <a:off x="0" y="0"/>
              <a:ext cx="461518" cy="558927"/>
            </a:xfrm>
            <a:custGeom>
              <a:avLst/>
              <a:gdLst/>
              <a:ahLst/>
              <a:cxnLst/>
              <a:rect l="l" t="t" r="r" b="b"/>
              <a:pathLst>
                <a:path w="461518" h="558927">
                  <a:moveTo>
                    <a:pt x="326517" y="0"/>
                  </a:moveTo>
                  <a:cubicBezTo>
                    <a:pt x="326517" y="0"/>
                    <a:pt x="24511" y="210947"/>
                    <a:pt x="6604" y="338709"/>
                  </a:cubicBezTo>
                  <a:cubicBezTo>
                    <a:pt x="0" y="383159"/>
                    <a:pt x="25146" y="397510"/>
                    <a:pt x="60833" y="397510"/>
                  </a:cubicBezTo>
                  <a:cubicBezTo>
                    <a:pt x="128397" y="397510"/>
                    <a:pt x="233680" y="345821"/>
                    <a:pt x="233680" y="345821"/>
                  </a:cubicBezTo>
                  <a:cubicBezTo>
                    <a:pt x="233680" y="345821"/>
                    <a:pt x="218440" y="544830"/>
                    <a:pt x="332486" y="558800"/>
                  </a:cubicBezTo>
                  <a:cubicBezTo>
                    <a:pt x="333883" y="558927"/>
                    <a:pt x="335534" y="558927"/>
                    <a:pt x="337058" y="558927"/>
                  </a:cubicBezTo>
                  <a:cubicBezTo>
                    <a:pt x="446786" y="558927"/>
                    <a:pt x="461518" y="65913"/>
                    <a:pt x="461518" y="65913"/>
                  </a:cubicBezTo>
                  <a:lnTo>
                    <a:pt x="326517" y="0"/>
                  </a:lnTo>
                  <a:close/>
                </a:path>
              </a:pathLst>
            </a:custGeom>
            <a:solidFill>
              <a:srgbClr val="FFF9F2"/>
            </a:solidFill>
          </p:spPr>
        </p:sp>
      </p:grpSp>
      <p:grpSp>
        <p:nvGrpSpPr>
          <p:cNvPr id="78" name="Group 78"/>
          <p:cNvGrpSpPr/>
          <p:nvPr/>
        </p:nvGrpSpPr>
        <p:grpSpPr>
          <a:xfrm>
            <a:off x="14517033" y="9361832"/>
            <a:ext cx="228912" cy="228843"/>
            <a:chOff x="0" y="0"/>
            <a:chExt cx="305216" cy="305124"/>
          </a:xfrm>
        </p:grpSpPr>
        <p:sp>
          <p:nvSpPr>
            <p:cNvPr id="79" name="Freeform 79"/>
            <p:cNvSpPr/>
            <p:nvPr/>
          </p:nvSpPr>
          <p:spPr>
            <a:xfrm>
              <a:off x="127" y="127"/>
              <a:ext cx="305054" cy="304927"/>
            </a:xfrm>
            <a:custGeom>
              <a:avLst/>
              <a:gdLst/>
              <a:ahLst/>
              <a:cxnLst/>
              <a:rect l="l" t="t" r="r" b="b"/>
              <a:pathLst>
                <a:path w="305054" h="304927">
                  <a:moveTo>
                    <a:pt x="151892" y="0"/>
                  </a:moveTo>
                  <a:cubicBezTo>
                    <a:pt x="67945" y="0"/>
                    <a:pt x="0" y="69088"/>
                    <a:pt x="0" y="153035"/>
                  </a:cubicBezTo>
                  <a:cubicBezTo>
                    <a:pt x="0" y="237109"/>
                    <a:pt x="67945" y="304927"/>
                    <a:pt x="151892" y="304927"/>
                  </a:cubicBezTo>
                  <a:cubicBezTo>
                    <a:pt x="235966" y="304927"/>
                    <a:pt x="305054" y="237109"/>
                    <a:pt x="305054" y="153035"/>
                  </a:cubicBezTo>
                  <a:cubicBezTo>
                    <a:pt x="305054" y="69088"/>
                    <a:pt x="235966" y="0"/>
                    <a:pt x="151892" y="0"/>
                  </a:cubicBezTo>
                  <a:close/>
                </a:path>
              </a:pathLst>
            </a:custGeom>
            <a:solidFill>
              <a:srgbClr val="FFB300"/>
            </a:solidFill>
          </p:spPr>
        </p:sp>
      </p:grpSp>
      <p:grpSp>
        <p:nvGrpSpPr>
          <p:cNvPr id="80" name="Group 80"/>
          <p:cNvGrpSpPr/>
          <p:nvPr/>
        </p:nvGrpSpPr>
        <p:grpSpPr>
          <a:xfrm>
            <a:off x="10465285" y="5617317"/>
            <a:ext cx="5682576" cy="1638564"/>
            <a:chOff x="0" y="0"/>
            <a:chExt cx="1496646" cy="431556"/>
          </a:xfrm>
        </p:grpSpPr>
        <p:sp>
          <p:nvSpPr>
            <p:cNvPr id="81" name="Freeform 81"/>
            <p:cNvSpPr/>
            <p:nvPr/>
          </p:nvSpPr>
          <p:spPr>
            <a:xfrm>
              <a:off x="0" y="0"/>
              <a:ext cx="1496646" cy="431556"/>
            </a:xfrm>
            <a:custGeom>
              <a:avLst/>
              <a:gdLst/>
              <a:ahLst/>
              <a:cxnLst/>
              <a:rect l="l" t="t" r="r" b="b"/>
              <a:pathLst>
                <a:path w="1496646" h="431556">
                  <a:moveTo>
                    <a:pt x="69482" y="0"/>
                  </a:moveTo>
                  <a:lnTo>
                    <a:pt x="1427163" y="0"/>
                  </a:lnTo>
                  <a:cubicBezTo>
                    <a:pt x="1445591" y="0"/>
                    <a:pt x="1463264" y="7320"/>
                    <a:pt x="1476295" y="20351"/>
                  </a:cubicBezTo>
                  <a:cubicBezTo>
                    <a:pt x="1489325" y="33381"/>
                    <a:pt x="1496646" y="51054"/>
                    <a:pt x="1496646" y="69482"/>
                  </a:cubicBezTo>
                  <a:lnTo>
                    <a:pt x="1496646" y="362074"/>
                  </a:lnTo>
                  <a:cubicBezTo>
                    <a:pt x="1496646" y="380502"/>
                    <a:pt x="1489325" y="398175"/>
                    <a:pt x="1476295" y="411205"/>
                  </a:cubicBezTo>
                  <a:cubicBezTo>
                    <a:pt x="1463264" y="424235"/>
                    <a:pt x="1445591" y="431556"/>
                    <a:pt x="1427163" y="431556"/>
                  </a:cubicBezTo>
                  <a:lnTo>
                    <a:pt x="69482" y="431556"/>
                  </a:lnTo>
                  <a:cubicBezTo>
                    <a:pt x="51054" y="431556"/>
                    <a:pt x="33381" y="424235"/>
                    <a:pt x="20351" y="411205"/>
                  </a:cubicBezTo>
                  <a:cubicBezTo>
                    <a:pt x="7320" y="398175"/>
                    <a:pt x="0" y="380502"/>
                    <a:pt x="0" y="362074"/>
                  </a:cubicBezTo>
                  <a:lnTo>
                    <a:pt x="0" y="69482"/>
                  </a:lnTo>
                  <a:cubicBezTo>
                    <a:pt x="0" y="51054"/>
                    <a:pt x="7320" y="33381"/>
                    <a:pt x="20351" y="20351"/>
                  </a:cubicBezTo>
                  <a:cubicBezTo>
                    <a:pt x="33381" y="7320"/>
                    <a:pt x="51054" y="0"/>
                    <a:pt x="69482" y="0"/>
                  </a:cubicBezTo>
                  <a:close/>
                </a:path>
              </a:pathLst>
            </a:custGeom>
            <a:solidFill>
              <a:srgbClr val="0F6342"/>
            </a:solidFill>
          </p:spPr>
        </p:sp>
        <p:sp>
          <p:nvSpPr>
            <p:cNvPr id="82" name="TextBox 8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3" name="Group 83"/>
          <p:cNvGrpSpPr/>
          <p:nvPr/>
        </p:nvGrpSpPr>
        <p:grpSpPr>
          <a:xfrm>
            <a:off x="9681116" y="5556671"/>
            <a:ext cx="1810950" cy="1710650"/>
            <a:chOff x="0" y="0"/>
            <a:chExt cx="2414600" cy="2280867"/>
          </a:xfrm>
        </p:grpSpPr>
        <p:sp>
          <p:nvSpPr>
            <p:cNvPr id="84" name="Freeform 84"/>
            <p:cNvSpPr/>
            <p:nvPr/>
          </p:nvSpPr>
          <p:spPr>
            <a:xfrm>
              <a:off x="0" y="0"/>
              <a:ext cx="2414651" cy="2278380"/>
            </a:xfrm>
            <a:custGeom>
              <a:avLst/>
              <a:gdLst/>
              <a:ahLst/>
              <a:cxnLst/>
              <a:rect l="l" t="t" r="r" b="b"/>
              <a:pathLst>
                <a:path w="2414651" h="2278380">
                  <a:moveTo>
                    <a:pt x="1314069" y="0"/>
                  </a:moveTo>
                  <a:cubicBezTo>
                    <a:pt x="1113409" y="0"/>
                    <a:pt x="910336" y="51435"/>
                    <a:pt x="735457" y="141478"/>
                  </a:cubicBezTo>
                  <a:cubicBezTo>
                    <a:pt x="216027" y="390906"/>
                    <a:pt x="0" y="928243"/>
                    <a:pt x="182626" y="1486281"/>
                  </a:cubicBezTo>
                  <a:cubicBezTo>
                    <a:pt x="267462" y="1787144"/>
                    <a:pt x="504063" y="2075180"/>
                    <a:pt x="804926" y="2198624"/>
                  </a:cubicBezTo>
                  <a:cubicBezTo>
                    <a:pt x="928370" y="2252599"/>
                    <a:pt x="1064641" y="2278380"/>
                    <a:pt x="1200912" y="2278380"/>
                  </a:cubicBezTo>
                  <a:cubicBezTo>
                    <a:pt x="1558290" y="2278380"/>
                    <a:pt x="1923542" y="2103501"/>
                    <a:pt x="2131822" y="1807845"/>
                  </a:cubicBezTo>
                  <a:cubicBezTo>
                    <a:pt x="2414651" y="1396365"/>
                    <a:pt x="2396744" y="802386"/>
                    <a:pt x="2113788" y="391033"/>
                  </a:cubicBezTo>
                  <a:cubicBezTo>
                    <a:pt x="1928622" y="120904"/>
                    <a:pt x="1625219" y="0"/>
                    <a:pt x="1314069" y="0"/>
                  </a:cubicBezTo>
                  <a:close/>
                </a:path>
              </a:pathLst>
            </a:custGeom>
            <a:solidFill>
              <a:srgbClr val="F65C6A"/>
            </a:solidFill>
          </p:spPr>
        </p:sp>
      </p:grpSp>
      <p:grpSp>
        <p:nvGrpSpPr>
          <p:cNvPr id="85" name="Group 85"/>
          <p:cNvGrpSpPr/>
          <p:nvPr/>
        </p:nvGrpSpPr>
        <p:grpSpPr>
          <a:xfrm>
            <a:off x="10465285" y="2989420"/>
            <a:ext cx="5682576" cy="1638564"/>
            <a:chOff x="0" y="0"/>
            <a:chExt cx="1496646" cy="431556"/>
          </a:xfrm>
        </p:grpSpPr>
        <p:sp>
          <p:nvSpPr>
            <p:cNvPr id="86" name="Freeform 86"/>
            <p:cNvSpPr/>
            <p:nvPr/>
          </p:nvSpPr>
          <p:spPr>
            <a:xfrm>
              <a:off x="0" y="0"/>
              <a:ext cx="1496646" cy="431556"/>
            </a:xfrm>
            <a:custGeom>
              <a:avLst/>
              <a:gdLst/>
              <a:ahLst/>
              <a:cxnLst/>
              <a:rect l="l" t="t" r="r" b="b"/>
              <a:pathLst>
                <a:path w="1496646" h="431556">
                  <a:moveTo>
                    <a:pt x="69482" y="0"/>
                  </a:moveTo>
                  <a:lnTo>
                    <a:pt x="1427163" y="0"/>
                  </a:lnTo>
                  <a:cubicBezTo>
                    <a:pt x="1445591" y="0"/>
                    <a:pt x="1463264" y="7320"/>
                    <a:pt x="1476295" y="20351"/>
                  </a:cubicBezTo>
                  <a:cubicBezTo>
                    <a:pt x="1489325" y="33381"/>
                    <a:pt x="1496646" y="51054"/>
                    <a:pt x="1496646" y="69482"/>
                  </a:cubicBezTo>
                  <a:lnTo>
                    <a:pt x="1496646" y="362074"/>
                  </a:lnTo>
                  <a:cubicBezTo>
                    <a:pt x="1496646" y="380502"/>
                    <a:pt x="1489325" y="398175"/>
                    <a:pt x="1476295" y="411205"/>
                  </a:cubicBezTo>
                  <a:cubicBezTo>
                    <a:pt x="1463264" y="424235"/>
                    <a:pt x="1445591" y="431556"/>
                    <a:pt x="1427163" y="431556"/>
                  </a:cubicBezTo>
                  <a:lnTo>
                    <a:pt x="69482" y="431556"/>
                  </a:lnTo>
                  <a:cubicBezTo>
                    <a:pt x="51054" y="431556"/>
                    <a:pt x="33381" y="424235"/>
                    <a:pt x="20351" y="411205"/>
                  </a:cubicBezTo>
                  <a:cubicBezTo>
                    <a:pt x="7320" y="398175"/>
                    <a:pt x="0" y="380502"/>
                    <a:pt x="0" y="362074"/>
                  </a:cubicBezTo>
                  <a:lnTo>
                    <a:pt x="0" y="69482"/>
                  </a:lnTo>
                  <a:cubicBezTo>
                    <a:pt x="0" y="51054"/>
                    <a:pt x="7320" y="33381"/>
                    <a:pt x="20351" y="20351"/>
                  </a:cubicBezTo>
                  <a:cubicBezTo>
                    <a:pt x="33381" y="7320"/>
                    <a:pt x="51054" y="0"/>
                    <a:pt x="69482" y="0"/>
                  </a:cubicBezTo>
                  <a:close/>
                </a:path>
              </a:pathLst>
            </a:custGeom>
            <a:solidFill>
              <a:srgbClr val="0F6342"/>
            </a:solidFill>
          </p:spPr>
        </p:sp>
        <p:sp>
          <p:nvSpPr>
            <p:cNvPr id="87" name="TextBox 8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8" name="Group 88"/>
          <p:cNvGrpSpPr/>
          <p:nvPr/>
        </p:nvGrpSpPr>
        <p:grpSpPr>
          <a:xfrm>
            <a:off x="9690641" y="2934851"/>
            <a:ext cx="1810950" cy="1710650"/>
            <a:chOff x="0" y="0"/>
            <a:chExt cx="2414600" cy="2280867"/>
          </a:xfrm>
        </p:grpSpPr>
        <p:sp>
          <p:nvSpPr>
            <p:cNvPr id="89" name="Freeform 89"/>
            <p:cNvSpPr/>
            <p:nvPr/>
          </p:nvSpPr>
          <p:spPr>
            <a:xfrm>
              <a:off x="0" y="0"/>
              <a:ext cx="2414651" cy="2278380"/>
            </a:xfrm>
            <a:custGeom>
              <a:avLst/>
              <a:gdLst/>
              <a:ahLst/>
              <a:cxnLst/>
              <a:rect l="l" t="t" r="r" b="b"/>
              <a:pathLst>
                <a:path w="2414651" h="2278380">
                  <a:moveTo>
                    <a:pt x="1314069" y="0"/>
                  </a:moveTo>
                  <a:cubicBezTo>
                    <a:pt x="1113409" y="0"/>
                    <a:pt x="910336" y="51435"/>
                    <a:pt x="735457" y="141478"/>
                  </a:cubicBezTo>
                  <a:cubicBezTo>
                    <a:pt x="216027" y="390906"/>
                    <a:pt x="0" y="928243"/>
                    <a:pt x="182626" y="1486281"/>
                  </a:cubicBezTo>
                  <a:cubicBezTo>
                    <a:pt x="267462" y="1787144"/>
                    <a:pt x="504063" y="2075180"/>
                    <a:pt x="804926" y="2198624"/>
                  </a:cubicBezTo>
                  <a:cubicBezTo>
                    <a:pt x="928370" y="2252599"/>
                    <a:pt x="1064641" y="2278380"/>
                    <a:pt x="1200912" y="2278380"/>
                  </a:cubicBezTo>
                  <a:cubicBezTo>
                    <a:pt x="1558290" y="2278380"/>
                    <a:pt x="1923542" y="2103501"/>
                    <a:pt x="2131822" y="1807845"/>
                  </a:cubicBezTo>
                  <a:cubicBezTo>
                    <a:pt x="2414651" y="1396365"/>
                    <a:pt x="2396744" y="802386"/>
                    <a:pt x="2113788" y="391033"/>
                  </a:cubicBezTo>
                  <a:cubicBezTo>
                    <a:pt x="1928622" y="120904"/>
                    <a:pt x="1625219" y="0"/>
                    <a:pt x="1314069" y="0"/>
                  </a:cubicBezTo>
                  <a:close/>
                </a:path>
              </a:pathLst>
            </a:custGeom>
            <a:solidFill>
              <a:srgbClr val="F65C6A"/>
            </a:solidFill>
          </p:spPr>
        </p:sp>
      </p:grpSp>
      <p:grpSp>
        <p:nvGrpSpPr>
          <p:cNvPr id="90" name="Group 90"/>
          <p:cNvGrpSpPr/>
          <p:nvPr/>
        </p:nvGrpSpPr>
        <p:grpSpPr>
          <a:xfrm>
            <a:off x="2913929" y="5542384"/>
            <a:ext cx="5576083" cy="1661679"/>
            <a:chOff x="0" y="0"/>
            <a:chExt cx="1468598" cy="437644"/>
          </a:xfrm>
        </p:grpSpPr>
        <p:sp>
          <p:nvSpPr>
            <p:cNvPr id="91" name="Freeform 91"/>
            <p:cNvSpPr/>
            <p:nvPr/>
          </p:nvSpPr>
          <p:spPr>
            <a:xfrm>
              <a:off x="0" y="0"/>
              <a:ext cx="1468598" cy="437644"/>
            </a:xfrm>
            <a:custGeom>
              <a:avLst/>
              <a:gdLst/>
              <a:ahLst/>
              <a:cxnLst/>
              <a:rect l="l" t="t" r="r" b="b"/>
              <a:pathLst>
                <a:path w="1468598" h="437644">
                  <a:moveTo>
                    <a:pt x="70809" y="0"/>
                  </a:moveTo>
                  <a:lnTo>
                    <a:pt x="1397789" y="0"/>
                  </a:lnTo>
                  <a:cubicBezTo>
                    <a:pt x="1416569" y="0"/>
                    <a:pt x="1434579" y="7460"/>
                    <a:pt x="1447858" y="20740"/>
                  </a:cubicBezTo>
                  <a:cubicBezTo>
                    <a:pt x="1461138" y="34019"/>
                    <a:pt x="1468598" y="52029"/>
                    <a:pt x="1468598" y="70809"/>
                  </a:cubicBezTo>
                  <a:lnTo>
                    <a:pt x="1468598" y="366835"/>
                  </a:lnTo>
                  <a:cubicBezTo>
                    <a:pt x="1468598" y="385614"/>
                    <a:pt x="1461138" y="403625"/>
                    <a:pt x="1447858" y="416904"/>
                  </a:cubicBezTo>
                  <a:cubicBezTo>
                    <a:pt x="1434579" y="430183"/>
                    <a:pt x="1416569" y="437644"/>
                    <a:pt x="1397789" y="437644"/>
                  </a:cubicBezTo>
                  <a:lnTo>
                    <a:pt x="70809" y="437644"/>
                  </a:lnTo>
                  <a:cubicBezTo>
                    <a:pt x="52029" y="437644"/>
                    <a:pt x="34019" y="430183"/>
                    <a:pt x="20740" y="416904"/>
                  </a:cubicBezTo>
                  <a:cubicBezTo>
                    <a:pt x="7460" y="403625"/>
                    <a:pt x="0" y="385614"/>
                    <a:pt x="0" y="366835"/>
                  </a:cubicBezTo>
                  <a:lnTo>
                    <a:pt x="0" y="70809"/>
                  </a:lnTo>
                  <a:cubicBezTo>
                    <a:pt x="0" y="52029"/>
                    <a:pt x="7460" y="34019"/>
                    <a:pt x="20740" y="20740"/>
                  </a:cubicBezTo>
                  <a:cubicBezTo>
                    <a:pt x="34019" y="7460"/>
                    <a:pt x="52029" y="0"/>
                    <a:pt x="70809" y="0"/>
                  </a:cubicBezTo>
                  <a:close/>
                </a:path>
              </a:pathLst>
            </a:custGeom>
            <a:solidFill>
              <a:srgbClr val="0F6342"/>
            </a:solidFill>
          </p:spPr>
        </p:sp>
        <p:sp>
          <p:nvSpPr>
            <p:cNvPr id="92" name="TextBox 9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3" name="Group 93"/>
          <p:cNvGrpSpPr/>
          <p:nvPr/>
        </p:nvGrpSpPr>
        <p:grpSpPr>
          <a:xfrm>
            <a:off x="2074710" y="5532859"/>
            <a:ext cx="1810950" cy="1710650"/>
            <a:chOff x="0" y="0"/>
            <a:chExt cx="2414600" cy="2280867"/>
          </a:xfrm>
        </p:grpSpPr>
        <p:sp>
          <p:nvSpPr>
            <p:cNvPr id="94" name="Freeform 94"/>
            <p:cNvSpPr/>
            <p:nvPr/>
          </p:nvSpPr>
          <p:spPr>
            <a:xfrm>
              <a:off x="0" y="0"/>
              <a:ext cx="2414651" cy="2278380"/>
            </a:xfrm>
            <a:custGeom>
              <a:avLst/>
              <a:gdLst/>
              <a:ahLst/>
              <a:cxnLst/>
              <a:rect l="l" t="t" r="r" b="b"/>
              <a:pathLst>
                <a:path w="2414651" h="2278380">
                  <a:moveTo>
                    <a:pt x="1314069" y="0"/>
                  </a:moveTo>
                  <a:cubicBezTo>
                    <a:pt x="1113409" y="0"/>
                    <a:pt x="910336" y="51435"/>
                    <a:pt x="735457" y="141478"/>
                  </a:cubicBezTo>
                  <a:cubicBezTo>
                    <a:pt x="216027" y="390906"/>
                    <a:pt x="0" y="928243"/>
                    <a:pt x="182626" y="1486281"/>
                  </a:cubicBezTo>
                  <a:cubicBezTo>
                    <a:pt x="267462" y="1787144"/>
                    <a:pt x="504063" y="2075180"/>
                    <a:pt x="804926" y="2198624"/>
                  </a:cubicBezTo>
                  <a:cubicBezTo>
                    <a:pt x="928370" y="2252599"/>
                    <a:pt x="1064641" y="2278380"/>
                    <a:pt x="1200912" y="2278380"/>
                  </a:cubicBezTo>
                  <a:cubicBezTo>
                    <a:pt x="1558290" y="2278380"/>
                    <a:pt x="1923542" y="2103501"/>
                    <a:pt x="2131822" y="1807845"/>
                  </a:cubicBezTo>
                  <a:cubicBezTo>
                    <a:pt x="2414651" y="1396365"/>
                    <a:pt x="2396744" y="802386"/>
                    <a:pt x="2113788" y="391033"/>
                  </a:cubicBezTo>
                  <a:cubicBezTo>
                    <a:pt x="1928622" y="120904"/>
                    <a:pt x="1625219" y="0"/>
                    <a:pt x="1314069" y="0"/>
                  </a:cubicBezTo>
                  <a:close/>
                </a:path>
              </a:pathLst>
            </a:custGeom>
            <a:solidFill>
              <a:srgbClr val="F65C6A"/>
            </a:solidFill>
          </p:spPr>
        </p:sp>
      </p:grpSp>
      <p:grpSp>
        <p:nvGrpSpPr>
          <p:cNvPr id="95" name="Group 95"/>
          <p:cNvGrpSpPr/>
          <p:nvPr/>
        </p:nvGrpSpPr>
        <p:grpSpPr>
          <a:xfrm>
            <a:off x="2807436" y="2970894"/>
            <a:ext cx="5682576" cy="1638564"/>
            <a:chOff x="0" y="0"/>
            <a:chExt cx="1496646" cy="431556"/>
          </a:xfrm>
        </p:grpSpPr>
        <p:sp>
          <p:nvSpPr>
            <p:cNvPr id="96" name="Freeform 96"/>
            <p:cNvSpPr/>
            <p:nvPr/>
          </p:nvSpPr>
          <p:spPr>
            <a:xfrm>
              <a:off x="0" y="0"/>
              <a:ext cx="1496646" cy="431556"/>
            </a:xfrm>
            <a:custGeom>
              <a:avLst/>
              <a:gdLst/>
              <a:ahLst/>
              <a:cxnLst/>
              <a:rect l="l" t="t" r="r" b="b"/>
              <a:pathLst>
                <a:path w="1496646" h="431556">
                  <a:moveTo>
                    <a:pt x="69482" y="0"/>
                  </a:moveTo>
                  <a:lnTo>
                    <a:pt x="1427163" y="0"/>
                  </a:lnTo>
                  <a:cubicBezTo>
                    <a:pt x="1445591" y="0"/>
                    <a:pt x="1463264" y="7320"/>
                    <a:pt x="1476295" y="20351"/>
                  </a:cubicBezTo>
                  <a:cubicBezTo>
                    <a:pt x="1489325" y="33381"/>
                    <a:pt x="1496646" y="51054"/>
                    <a:pt x="1496646" y="69482"/>
                  </a:cubicBezTo>
                  <a:lnTo>
                    <a:pt x="1496646" y="362074"/>
                  </a:lnTo>
                  <a:cubicBezTo>
                    <a:pt x="1496646" y="380502"/>
                    <a:pt x="1489325" y="398175"/>
                    <a:pt x="1476295" y="411205"/>
                  </a:cubicBezTo>
                  <a:cubicBezTo>
                    <a:pt x="1463264" y="424235"/>
                    <a:pt x="1445591" y="431556"/>
                    <a:pt x="1427163" y="431556"/>
                  </a:cubicBezTo>
                  <a:lnTo>
                    <a:pt x="69482" y="431556"/>
                  </a:lnTo>
                  <a:cubicBezTo>
                    <a:pt x="51054" y="431556"/>
                    <a:pt x="33381" y="424235"/>
                    <a:pt x="20351" y="411205"/>
                  </a:cubicBezTo>
                  <a:cubicBezTo>
                    <a:pt x="7320" y="398175"/>
                    <a:pt x="0" y="380502"/>
                    <a:pt x="0" y="362074"/>
                  </a:cubicBezTo>
                  <a:lnTo>
                    <a:pt x="0" y="69482"/>
                  </a:lnTo>
                  <a:cubicBezTo>
                    <a:pt x="0" y="51054"/>
                    <a:pt x="7320" y="33381"/>
                    <a:pt x="20351" y="20351"/>
                  </a:cubicBezTo>
                  <a:cubicBezTo>
                    <a:pt x="33381" y="7320"/>
                    <a:pt x="51054" y="0"/>
                    <a:pt x="69482" y="0"/>
                  </a:cubicBezTo>
                  <a:close/>
                </a:path>
              </a:pathLst>
            </a:custGeom>
            <a:solidFill>
              <a:srgbClr val="0F6342"/>
            </a:solidFill>
          </p:spPr>
        </p:sp>
        <p:sp>
          <p:nvSpPr>
            <p:cNvPr id="97" name="TextBox 9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8" name="Group 98"/>
          <p:cNvGrpSpPr/>
          <p:nvPr/>
        </p:nvGrpSpPr>
        <p:grpSpPr>
          <a:xfrm>
            <a:off x="2050992" y="2944376"/>
            <a:ext cx="1810950" cy="1710650"/>
            <a:chOff x="0" y="0"/>
            <a:chExt cx="2414600" cy="2280867"/>
          </a:xfrm>
        </p:grpSpPr>
        <p:sp>
          <p:nvSpPr>
            <p:cNvPr id="99" name="Freeform 99"/>
            <p:cNvSpPr/>
            <p:nvPr/>
          </p:nvSpPr>
          <p:spPr>
            <a:xfrm>
              <a:off x="0" y="0"/>
              <a:ext cx="2414651" cy="2278380"/>
            </a:xfrm>
            <a:custGeom>
              <a:avLst/>
              <a:gdLst/>
              <a:ahLst/>
              <a:cxnLst/>
              <a:rect l="l" t="t" r="r" b="b"/>
              <a:pathLst>
                <a:path w="2414651" h="2278380">
                  <a:moveTo>
                    <a:pt x="1314069" y="0"/>
                  </a:moveTo>
                  <a:cubicBezTo>
                    <a:pt x="1113409" y="0"/>
                    <a:pt x="910336" y="51435"/>
                    <a:pt x="735457" y="141478"/>
                  </a:cubicBezTo>
                  <a:cubicBezTo>
                    <a:pt x="216027" y="390906"/>
                    <a:pt x="0" y="928243"/>
                    <a:pt x="182626" y="1486281"/>
                  </a:cubicBezTo>
                  <a:cubicBezTo>
                    <a:pt x="267462" y="1787144"/>
                    <a:pt x="504063" y="2075180"/>
                    <a:pt x="804926" y="2198624"/>
                  </a:cubicBezTo>
                  <a:cubicBezTo>
                    <a:pt x="928370" y="2252599"/>
                    <a:pt x="1064641" y="2278380"/>
                    <a:pt x="1200912" y="2278380"/>
                  </a:cubicBezTo>
                  <a:cubicBezTo>
                    <a:pt x="1558290" y="2278380"/>
                    <a:pt x="1923542" y="2103501"/>
                    <a:pt x="2131822" y="1807845"/>
                  </a:cubicBezTo>
                  <a:cubicBezTo>
                    <a:pt x="2414651" y="1396365"/>
                    <a:pt x="2396744" y="802386"/>
                    <a:pt x="2113788" y="391033"/>
                  </a:cubicBezTo>
                  <a:cubicBezTo>
                    <a:pt x="1928622" y="120904"/>
                    <a:pt x="1625219" y="0"/>
                    <a:pt x="1314069" y="0"/>
                  </a:cubicBezTo>
                  <a:close/>
                </a:path>
              </a:pathLst>
            </a:custGeom>
            <a:solidFill>
              <a:srgbClr val="F65C6A"/>
            </a:solidFill>
          </p:spPr>
        </p:sp>
      </p:grpSp>
      <p:sp>
        <p:nvSpPr>
          <p:cNvPr id="100" name="TextBox 100"/>
          <p:cNvSpPr txBox="1"/>
          <p:nvPr/>
        </p:nvSpPr>
        <p:spPr>
          <a:xfrm>
            <a:off x="1531425" y="943375"/>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MENU</a:t>
            </a:r>
          </a:p>
        </p:txBody>
      </p:sp>
      <p:grpSp>
        <p:nvGrpSpPr>
          <p:cNvPr id="101" name="Group 101"/>
          <p:cNvGrpSpPr/>
          <p:nvPr/>
        </p:nvGrpSpPr>
        <p:grpSpPr>
          <a:xfrm>
            <a:off x="652906" y="-236650"/>
            <a:ext cx="4436994" cy="1352338"/>
            <a:chOff x="0" y="0"/>
            <a:chExt cx="5915992" cy="1803117"/>
          </a:xfrm>
        </p:grpSpPr>
        <p:sp>
          <p:nvSpPr>
            <p:cNvPr id="102" name="Freeform 102"/>
            <p:cNvSpPr/>
            <p:nvPr/>
          </p:nvSpPr>
          <p:spPr>
            <a:xfrm>
              <a:off x="254" y="0"/>
              <a:ext cx="5915660" cy="1803146"/>
            </a:xfrm>
            <a:custGeom>
              <a:avLst/>
              <a:gdLst/>
              <a:ahLst/>
              <a:cxnLst/>
              <a:rect l="l" t="t" r="r" b="b"/>
              <a:pathLst>
                <a:path w="5915660" h="1803146">
                  <a:moveTo>
                    <a:pt x="2089658" y="0"/>
                  </a:moveTo>
                  <a:cubicBezTo>
                    <a:pt x="2602230" y="0"/>
                    <a:pt x="3098165" y="384302"/>
                    <a:pt x="3209163" y="886587"/>
                  </a:cubicBezTo>
                  <a:cubicBezTo>
                    <a:pt x="3384296" y="729234"/>
                    <a:pt x="3620008" y="642874"/>
                    <a:pt x="3855212" y="642874"/>
                  </a:cubicBezTo>
                  <a:cubicBezTo>
                    <a:pt x="3936746" y="642874"/>
                    <a:pt x="4018407" y="653288"/>
                    <a:pt x="4097274" y="674751"/>
                  </a:cubicBezTo>
                  <a:cubicBezTo>
                    <a:pt x="4402201" y="759206"/>
                    <a:pt x="4658106" y="1006856"/>
                    <a:pt x="4752848" y="1308100"/>
                  </a:cubicBezTo>
                  <a:cubicBezTo>
                    <a:pt x="4842002" y="1256665"/>
                    <a:pt x="4943729" y="1233551"/>
                    <a:pt x="5049901" y="1233551"/>
                  </a:cubicBezTo>
                  <a:cubicBezTo>
                    <a:pt x="5399405" y="1233551"/>
                    <a:pt x="5793105" y="1485519"/>
                    <a:pt x="5915660" y="1803146"/>
                  </a:cubicBezTo>
                  <a:lnTo>
                    <a:pt x="30480" y="1803146"/>
                  </a:lnTo>
                  <a:cubicBezTo>
                    <a:pt x="30480" y="1803146"/>
                    <a:pt x="0" y="1784350"/>
                    <a:pt x="30480" y="1723517"/>
                  </a:cubicBezTo>
                  <a:cubicBezTo>
                    <a:pt x="209677" y="1374521"/>
                    <a:pt x="577977" y="1122045"/>
                    <a:pt x="970788" y="1117219"/>
                  </a:cubicBezTo>
                  <a:cubicBezTo>
                    <a:pt x="977519" y="568071"/>
                    <a:pt x="1439926" y="61341"/>
                    <a:pt x="1987423" y="5334"/>
                  </a:cubicBezTo>
                  <a:cubicBezTo>
                    <a:pt x="2021459" y="1651"/>
                    <a:pt x="2055622" y="0"/>
                    <a:pt x="2089658" y="0"/>
                  </a:cubicBezTo>
                  <a:close/>
                </a:path>
              </a:pathLst>
            </a:custGeom>
            <a:solidFill>
              <a:srgbClr val="FFF6E8"/>
            </a:solidFill>
          </p:spPr>
        </p:sp>
      </p:grpSp>
      <p:grpSp>
        <p:nvGrpSpPr>
          <p:cNvPr id="103" name="Group 103"/>
          <p:cNvGrpSpPr/>
          <p:nvPr/>
        </p:nvGrpSpPr>
        <p:grpSpPr>
          <a:xfrm>
            <a:off x="16056500" y="3873198"/>
            <a:ext cx="4436994" cy="1352338"/>
            <a:chOff x="0" y="0"/>
            <a:chExt cx="5915992" cy="1803117"/>
          </a:xfrm>
        </p:grpSpPr>
        <p:sp>
          <p:nvSpPr>
            <p:cNvPr id="104" name="Freeform 104"/>
            <p:cNvSpPr/>
            <p:nvPr/>
          </p:nvSpPr>
          <p:spPr>
            <a:xfrm>
              <a:off x="0" y="0"/>
              <a:ext cx="5915787" cy="1803146"/>
            </a:xfrm>
            <a:custGeom>
              <a:avLst/>
              <a:gdLst/>
              <a:ahLst/>
              <a:cxnLst/>
              <a:rect l="l" t="t" r="r" b="b"/>
              <a:pathLst>
                <a:path w="5915787" h="1803146">
                  <a:moveTo>
                    <a:pt x="3826002" y="0"/>
                  </a:moveTo>
                  <a:cubicBezTo>
                    <a:pt x="3313430" y="0"/>
                    <a:pt x="2817495" y="384302"/>
                    <a:pt x="2706497" y="886587"/>
                  </a:cubicBezTo>
                  <a:cubicBezTo>
                    <a:pt x="2531364" y="729234"/>
                    <a:pt x="2295652" y="642874"/>
                    <a:pt x="2060448" y="642874"/>
                  </a:cubicBezTo>
                  <a:cubicBezTo>
                    <a:pt x="1978914" y="642874"/>
                    <a:pt x="1897253" y="653288"/>
                    <a:pt x="1818386" y="674751"/>
                  </a:cubicBezTo>
                  <a:cubicBezTo>
                    <a:pt x="1513459" y="759206"/>
                    <a:pt x="1257554" y="1006856"/>
                    <a:pt x="1162812" y="1308100"/>
                  </a:cubicBezTo>
                  <a:cubicBezTo>
                    <a:pt x="1073658" y="1256665"/>
                    <a:pt x="971931" y="1233551"/>
                    <a:pt x="865759" y="1233551"/>
                  </a:cubicBezTo>
                  <a:cubicBezTo>
                    <a:pt x="516255" y="1233551"/>
                    <a:pt x="122555" y="1485519"/>
                    <a:pt x="0" y="1803146"/>
                  </a:cubicBezTo>
                  <a:lnTo>
                    <a:pt x="5885307" y="1803146"/>
                  </a:lnTo>
                  <a:cubicBezTo>
                    <a:pt x="5885307" y="1803146"/>
                    <a:pt x="5915787" y="1784350"/>
                    <a:pt x="5885307" y="1723517"/>
                  </a:cubicBezTo>
                  <a:cubicBezTo>
                    <a:pt x="5706110" y="1374521"/>
                    <a:pt x="5337810" y="1122045"/>
                    <a:pt x="4944999" y="1117219"/>
                  </a:cubicBezTo>
                  <a:cubicBezTo>
                    <a:pt x="4938141" y="568071"/>
                    <a:pt x="4475734" y="61341"/>
                    <a:pt x="3928237" y="5461"/>
                  </a:cubicBezTo>
                  <a:cubicBezTo>
                    <a:pt x="3894201" y="1778"/>
                    <a:pt x="3860038" y="127"/>
                    <a:pt x="3826002" y="127"/>
                  </a:cubicBezTo>
                  <a:close/>
                </a:path>
              </a:pathLst>
            </a:custGeom>
            <a:solidFill>
              <a:srgbClr val="FFF6E8"/>
            </a:solidFill>
          </p:spPr>
        </p:sp>
      </p:grpSp>
      <p:grpSp>
        <p:nvGrpSpPr>
          <p:cNvPr id="105" name="Group 105"/>
          <p:cNvGrpSpPr/>
          <p:nvPr/>
        </p:nvGrpSpPr>
        <p:grpSpPr>
          <a:xfrm>
            <a:off x="-1297074" y="4294796"/>
            <a:ext cx="3395798" cy="1034996"/>
            <a:chOff x="0" y="0"/>
            <a:chExt cx="4527731" cy="1379995"/>
          </a:xfrm>
        </p:grpSpPr>
        <p:sp>
          <p:nvSpPr>
            <p:cNvPr id="106" name="Freeform 106"/>
            <p:cNvSpPr/>
            <p:nvPr/>
          </p:nvSpPr>
          <p:spPr>
            <a:xfrm>
              <a:off x="0" y="0"/>
              <a:ext cx="4527550" cy="1379982"/>
            </a:xfrm>
            <a:custGeom>
              <a:avLst/>
              <a:gdLst/>
              <a:ahLst/>
              <a:cxnLst/>
              <a:rect l="l" t="t" r="r" b="b"/>
              <a:pathLst>
                <a:path w="4527550" h="1379982">
                  <a:moveTo>
                    <a:pt x="2928239" y="0"/>
                  </a:moveTo>
                  <a:cubicBezTo>
                    <a:pt x="2535936" y="0"/>
                    <a:pt x="2156460" y="294132"/>
                    <a:pt x="2071370" y="678561"/>
                  </a:cubicBezTo>
                  <a:cubicBezTo>
                    <a:pt x="1937385" y="558165"/>
                    <a:pt x="1756918" y="491998"/>
                    <a:pt x="1576959" y="491998"/>
                  </a:cubicBezTo>
                  <a:cubicBezTo>
                    <a:pt x="1514475" y="491998"/>
                    <a:pt x="1452118" y="499999"/>
                    <a:pt x="1391666" y="516382"/>
                  </a:cubicBezTo>
                  <a:cubicBezTo>
                    <a:pt x="1158367" y="581025"/>
                    <a:pt x="962406" y="770636"/>
                    <a:pt x="889889" y="1001141"/>
                  </a:cubicBezTo>
                  <a:cubicBezTo>
                    <a:pt x="821690" y="961771"/>
                    <a:pt x="743712" y="944118"/>
                    <a:pt x="662559" y="944118"/>
                  </a:cubicBezTo>
                  <a:cubicBezTo>
                    <a:pt x="395097" y="944118"/>
                    <a:pt x="93726" y="1137031"/>
                    <a:pt x="0" y="1379982"/>
                  </a:cubicBezTo>
                  <a:lnTo>
                    <a:pt x="4504309" y="1379982"/>
                  </a:lnTo>
                  <a:cubicBezTo>
                    <a:pt x="4504309" y="1379982"/>
                    <a:pt x="4527550" y="1365631"/>
                    <a:pt x="4504309" y="1319022"/>
                  </a:cubicBezTo>
                  <a:cubicBezTo>
                    <a:pt x="4367149" y="1051941"/>
                    <a:pt x="4085336" y="858774"/>
                    <a:pt x="3784727" y="854964"/>
                  </a:cubicBezTo>
                  <a:cubicBezTo>
                    <a:pt x="3779520" y="434721"/>
                    <a:pt x="3425571" y="46863"/>
                    <a:pt x="3006598" y="4064"/>
                  </a:cubicBezTo>
                  <a:cubicBezTo>
                    <a:pt x="2980436" y="1270"/>
                    <a:pt x="2954274" y="0"/>
                    <a:pt x="2928239" y="0"/>
                  </a:cubicBezTo>
                  <a:close/>
                </a:path>
              </a:pathLst>
            </a:custGeom>
            <a:solidFill>
              <a:srgbClr val="FFF6E8"/>
            </a:solidFill>
          </p:spPr>
        </p:sp>
      </p:grpSp>
      <p:pic>
        <p:nvPicPr>
          <p:cNvPr id="107" name="Picture 107">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292872" y="3060547"/>
            <a:ext cx="1394781" cy="1387173"/>
          </a:xfrm>
          <a:prstGeom prst="rect">
            <a:avLst/>
          </a:prstGeom>
        </p:spPr>
      </p:pic>
      <p:pic>
        <p:nvPicPr>
          <p:cNvPr id="108" name="Picture 108">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172120" y="5720974"/>
            <a:ext cx="1557339" cy="1353469"/>
          </a:xfrm>
          <a:prstGeom prst="rect">
            <a:avLst/>
          </a:prstGeom>
        </p:spPr>
      </p:pic>
      <p:pic>
        <p:nvPicPr>
          <p:cNvPr id="109" name="Picture 109">
            <a:hlinkClick r:id="rId10" action="ppaction://hlinksldjump"/>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008587" y="3113993"/>
            <a:ext cx="1236891" cy="1408468"/>
          </a:xfrm>
          <a:prstGeom prst="rect">
            <a:avLst/>
          </a:prstGeom>
        </p:spPr>
      </p:pic>
      <p:pic>
        <p:nvPicPr>
          <p:cNvPr id="110" name="Picture 110">
            <a:hlinkClick r:id="rId13" action="ppaction://hlinksldjump"/>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0313393" y="5727466"/>
            <a:ext cx="627279" cy="1369062"/>
          </a:xfrm>
          <a:prstGeom prst="rect">
            <a:avLst/>
          </a:prstGeom>
        </p:spPr>
      </p:pic>
      <p:pic>
        <p:nvPicPr>
          <p:cNvPr id="111" name="Picture 111">
            <a:hlinkClick r:id="rId16" action="ppaction://hlinksldjump"/>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689447" y="241397"/>
            <a:ext cx="1259849" cy="1259849"/>
          </a:xfrm>
          <a:prstGeom prst="rect">
            <a:avLst/>
          </a:prstGeom>
        </p:spPr>
      </p:pic>
      <p:grpSp>
        <p:nvGrpSpPr>
          <p:cNvPr id="112" name="Group 112"/>
          <p:cNvGrpSpPr/>
          <p:nvPr/>
        </p:nvGrpSpPr>
        <p:grpSpPr>
          <a:xfrm>
            <a:off x="5089900" y="8178655"/>
            <a:ext cx="8069439" cy="1592513"/>
            <a:chOff x="0" y="0"/>
            <a:chExt cx="2125284" cy="419427"/>
          </a:xfrm>
        </p:grpSpPr>
        <p:sp>
          <p:nvSpPr>
            <p:cNvPr id="113" name="Freeform 113"/>
            <p:cNvSpPr/>
            <p:nvPr/>
          </p:nvSpPr>
          <p:spPr>
            <a:xfrm>
              <a:off x="0" y="0"/>
              <a:ext cx="2125284" cy="419427"/>
            </a:xfrm>
            <a:custGeom>
              <a:avLst/>
              <a:gdLst/>
              <a:ahLst/>
              <a:cxnLst/>
              <a:rect l="l" t="t" r="r" b="b"/>
              <a:pathLst>
                <a:path w="2125284" h="419427">
                  <a:moveTo>
                    <a:pt x="48930" y="0"/>
                  </a:moveTo>
                  <a:lnTo>
                    <a:pt x="2076354" y="0"/>
                  </a:lnTo>
                  <a:cubicBezTo>
                    <a:pt x="2103378" y="0"/>
                    <a:pt x="2125284" y="21907"/>
                    <a:pt x="2125284" y="48930"/>
                  </a:cubicBezTo>
                  <a:lnTo>
                    <a:pt x="2125284" y="370497"/>
                  </a:lnTo>
                  <a:cubicBezTo>
                    <a:pt x="2125284" y="383474"/>
                    <a:pt x="2120129" y="395920"/>
                    <a:pt x="2110953" y="405096"/>
                  </a:cubicBezTo>
                  <a:cubicBezTo>
                    <a:pt x="2101777" y="414272"/>
                    <a:pt x="2089331" y="419427"/>
                    <a:pt x="2076354" y="419427"/>
                  </a:cubicBezTo>
                  <a:lnTo>
                    <a:pt x="48930" y="419427"/>
                  </a:lnTo>
                  <a:cubicBezTo>
                    <a:pt x="21907" y="419427"/>
                    <a:pt x="0" y="397520"/>
                    <a:pt x="0" y="370497"/>
                  </a:cubicBezTo>
                  <a:lnTo>
                    <a:pt x="0" y="48930"/>
                  </a:lnTo>
                  <a:cubicBezTo>
                    <a:pt x="0" y="21907"/>
                    <a:pt x="21907" y="0"/>
                    <a:pt x="48930" y="0"/>
                  </a:cubicBezTo>
                  <a:close/>
                </a:path>
              </a:pathLst>
            </a:custGeom>
            <a:solidFill>
              <a:srgbClr val="11734C"/>
            </a:solidFill>
            <a:ln w="95250">
              <a:solidFill>
                <a:srgbClr val="FFC0A1"/>
              </a:solidFill>
            </a:ln>
          </p:spPr>
        </p:sp>
        <p:sp>
          <p:nvSpPr>
            <p:cNvPr id="114" name="TextBox 1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5" name="TextBox 115"/>
          <p:cNvSpPr txBox="1"/>
          <p:nvPr/>
        </p:nvSpPr>
        <p:spPr>
          <a:xfrm>
            <a:off x="3861942" y="3411233"/>
            <a:ext cx="4495199" cy="704850"/>
          </a:xfrm>
          <a:prstGeom prst="rect">
            <a:avLst/>
          </a:prstGeom>
        </p:spPr>
        <p:txBody>
          <a:bodyPr lIns="0" tIns="0" rIns="0" bIns="0" rtlCol="0" anchor="t">
            <a:spAutoFit/>
          </a:bodyPr>
          <a:lstStyle/>
          <a:p>
            <a:pPr algn="l">
              <a:lnSpc>
                <a:spcPts val="5520"/>
              </a:lnSpc>
            </a:pPr>
            <a:r>
              <a:rPr lang="en-US" sz="4600" dirty="0">
                <a:solidFill>
                  <a:srgbClr val="FFC000"/>
                </a:solidFill>
                <a:latin typeface="Archivo Black"/>
                <a:hlinkClick r:id="rId4" action="ppaction://hlinksldjump">
                  <a:extLst>
                    <a:ext uri="{A12FA001-AC4F-418D-AE19-62706E023703}">
                      <ahyp:hlinkClr xmlns:ahyp="http://schemas.microsoft.com/office/drawing/2018/hyperlinkcolor" val="tx"/>
                    </a:ext>
                  </a:extLst>
                </a:hlinkClick>
              </a:rPr>
              <a:t>KOMPETENSI</a:t>
            </a:r>
            <a:endParaRPr lang="en-US" sz="4600" dirty="0">
              <a:solidFill>
                <a:srgbClr val="FFC000"/>
              </a:solidFill>
              <a:latin typeface="Archivo Black"/>
            </a:endParaRPr>
          </a:p>
        </p:txBody>
      </p:sp>
      <p:sp>
        <p:nvSpPr>
          <p:cNvPr id="116" name="TextBox 116"/>
          <p:cNvSpPr txBox="1"/>
          <p:nvPr/>
        </p:nvSpPr>
        <p:spPr>
          <a:xfrm>
            <a:off x="4527399" y="6054809"/>
            <a:ext cx="2908175" cy="704850"/>
          </a:xfrm>
          <a:prstGeom prst="rect">
            <a:avLst/>
          </a:prstGeom>
        </p:spPr>
        <p:txBody>
          <a:bodyPr lIns="0" tIns="0" rIns="0" bIns="0" rtlCol="0" anchor="t">
            <a:spAutoFit/>
          </a:bodyPr>
          <a:lstStyle/>
          <a:p>
            <a:pPr algn="l">
              <a:lnSpc>
                <a:spcPts val="5520"/>
              </a:lnSpc>
            </a:pPr>
            <a:r>
              <a:rPr lang="en-US" sz="4600" dirty="0">
                <a:solidFill>
                  <a:srgbClr val="FFC000"/>
                </a:solidFill>
                <a:latin typeface="Archivo Black" panose="020B0604020202020204" charset="0"/>
                <a:hlinkClick r:id="rId7" action="ppaction://hlinksldjump">
                  <a:extLst>
                    <a:ext uri="{A12FA001-AC4F-418D-AE19-62706E023703}">
                      <ahyp:hlinkClr xmlns:ahyp="http://schemas.microsoft.com/office/drawing/2018/hyperlinkcolor" val="tx"/>
                    </a:ext>
                  </a:extLst>
                </a:hlinkClick>
              </a:rPr>
              <a:t>MATERI</a:t>
            </a:r>
            <a:endParaRPr lang="en-US" sz="4600" dirty="0">
              <a:solidFill>
                <a:srgbClr val="FFC000"/>
              </a:solidFill>
              <a:latin typeface="Archivo Black" panose="020B0604020202020204" charset="0"/>
            </a:endParaRPr>
          </a:p>
        </p:txBody>
      </p:sp>
      <p:sp>
        <p:nvSpPr>
          <p:cNvPr id="117" name="TextBox 117"/>
          <p:cNvSpPr txBox="1"/>
          <p:nvPr/>
        </p:nvSpPr>
        <p:spPr>
          <a:xfrm>
            <a:off x="12279699" y="3392183"/>
            <a:ext cx="2053747" cy="723900"/>
          </a:xfrm>
          <a:prstGeom prst="rect">
            <a:avLst/>
          </a:prstGeom>
        </p:spPr>
        <p:txBody>
          <a:bodyPr lIns="0" tIns="0" rIns="0" bIns="0" rtlCol="0" anchor="t">
            <a:spAutoFit/>
          </a:bodyPr>
          <a:lstStyle/>
          <a:p>
            <a:pPr algn="l">
              <a:lnSpc>
                <a:spcPts val="5759"/>
              </a:lnSpc>
            </a:pPr>
            <a:r>
              <a:rPr lang="en-US" sz="4799" dirty="0">
                <a:solidFill>
                  <a:srgbClr val="FFC000"/>
                </a:solidFill>
                <a:latin typeface="Archivo Black" panose="020B0604020202020204" charset="0"/>
                <a:hlinkClick r:id="rId10" action="ppaction://hlinksldjump">
                  <a:extLst>
                    <a:ext uri="{A12FA001-AC4F-418D-AE19-62706E023703}">
                      <ahyp:hlinkClr xmlns:ahyp="http://schemas.microsoft.com/office/drawing/2018/hyperlinkcolor" val="tx"/>
                    </a:ext>
                  </a:extLst>
                </a:hlinkClick>
              </a:rPr>
              <a:t>QUIZ</a:t>
            </a:r>
            <a:endParaRPr lang="en-US" sz="4799" dirty="0">
              <a:solidFill>
                <a:srgbClr val="FFC000"/>
              </a:solidFill>
              <a:latin typeface="Archivo Black" panose="020B0604020202020204" charset="0"/>
            </a:endParaRPr>
          </a:p>
        </p:txBody>
      </p:sp>
      <p:sp>
        <p:nvSpPr>
          <p:cNvPr id="118" name="TextBox 118"/>
          <p:cNvSpPr txBox="1"/>
          <p:nvPr/>
        </p:nvSpPr>
        <p:spPr>
          <a:xfrm>
            <a:off x="11812202" y="6074649"/>
            <a:ext cx="3718379" cy="723900"/>
          </a:xfrm>
          <a:prstGeom prst="rect">
            <a:avLst/>
          </a:prstGeom>
        </p:spPr>
        <p:txBody>
          <a:bodyPr lIns="0" tIns="0" rIns="0" bIns="0" rtlCol="0" anchor="t">
            <a:spAutoFit/>
          </a:bodyPr>
          <a:lstStyle/>
          <a:p>
            <a:pPr algn="l">
              <a:lnSpc>
                <a:spcPts val="5759"/>
              </a:lnSpc>
            </a:pPr>
            <a:r>
              <a:rPr lang="en-US" sz="4799" dirty="0">
                <a:solidFill>
                  <a:srgbClr val="FFC000"/>
                </a:solidFill>
                <a:latin typeface="Archivo Black"/>
                <a:hlinkClick r:id="rId13" action="ppaction://hlinksldjump">
                  <a:extLst>
                    <a:ext uri="{A12FA001-AC4F-418D-AE19-62706E023703}">
                      <ahyp:hlinkClr xmlns:ahyp="http://schemas.microsoft.com/office/drawing/2018/hyperlinkcolor" val="tx"/>
                    </a:ext>
                  </a:extLst>
                </a:hlinkClick>
              </a:rPr>
              <a:t>TENTANG</a:t>
            </a:r>
            <a:endParaRPr lang="en-US" sz="4799" dirty="0">
              <a:solidFill>
                <a:srgbClr val="FFC000"/>
              </a:solidFill>
              <a:latin typeface="Archivo Black"/>
            </a:endParaRPr>
          </a:p>
        </p:txBody>
      </p:sp>
      <p:sp>
        <p:nvSpPr>
          <p:cNvPr id="119" name="TextBox 119"/>
          <p:cNvSpPr txBox="1"/>
          <p:nvPr/>
        </p:nvSpPr>
        <p:spPr>
          <a:xfrm>
            <a:off x="6010174" y="8677021"/>
            <a:ext cx="7996826" cy="638175"/>
          </a:xfrm>
          <a:prstGeom prst="rect">
            <a:avLst/>
          </a:prstGeom>
        </p:spPr>
        <p:txBody>
          <a:bodyPr lIns="0" tIns="0" rIns="0" bIns="0" rtlCol="0" anchor="t">
            <a:spAutoFit/>
          </a:bodyPr>
          <a:lstStyle/>
          <a:p>
            <a:pPr algn="l">
              <a:lnSpc>
                <a:spcPts val="4920"/>
              </a:lnSpc>
            </a:pPr>
            <a:r>
              <a:rPr lang="en-US" sz="4100" dirty="0">
                <a:solidFill>
                  <a:srgbClr val="FFC000"/>
                </a:solidFill>
                <a:latin typeface="Archivo Black"/>
                <a:hlinkClick r:id="rId19" action="ppaction://hlinksldjump">
                  <a:extLst>
                    <a:ext uri="{A12FA001-AC4F-418D-AE19-62706E023703}">
                      <ahyp:hlinkClr xmlns:ahyp="http://schemas.microsoft.com/office/drawing/2018/hyperlinkcolor" val="tx"/>
                    </a:ext>
                  </a:extLst>
                </a:hlinkClick>
              </a:rPr>
              <a:t>VIDEO</a:t>
            </a:r>
            <a:r>
              <a:rPr lang="en-US" sz="4100" dirty="0">
                <a:solidFill>
                  <a:srgbClr val="FFB600"/>
                </a:solidFill>
                <a:latin typeface="Archivo Black"/>
              </a:rPr>
              <a:t> </a:t>
            </a:r>
            <a:r>
              <a:rPr lang="en-US" sz="4100" dirty="0">
                <a:solidFill>
                  <a:srgbClr val="FFC000"/>
                </a:solidFill>
                <a:latin typeface="Archivo Black"/>
                <a:hlinkClick r:id="rId19" action="ppaction://hlinksldjump">
                  <a:extLst>
                    <a:ext uri="{A12FA001-AC4F-418D-AE19-62706E023703}">
                      <ahyp:hlinkClr xmlns:ahyp="http://schemas.microsoft.com/office/drawing/2018/hyperlinkcolor" val="tx"/>
                    </a:ext>
                  </a:extLst>
                </a:hlinkClick>
              </a:rPr>
              <a:t>PEMBELAJARAN</a:t>
            </a:r>
            <a:endParaRPr lang="en-US" sz="4100" dirty="0">
              <a:solidFill>
                <a:srgbClr val="FFC000"/>
              </a:solidFill>
              <a:latin typeface="Archivo Black"/>
            </a:endParaRPr>
          </a:p>
        </p:txBody>
      </p:sp>
      <p:grpSp>
        <p:nvGrpSpPr>
          <p:cNvPr id="120" name="Group 120"/>
          <p:cNvGrpSpPr/>
          <p:nvPr/>
        </p:nvGrpSpPr>
        <p:grpSpPr>
          <a:xfrm>
            <a:off x="4193950" y="8139891"/>
            <a:ext cx="1810950" cy="1710650"/>
            <a:chOff x="0" y="0"/>
            <a:chExt cx="2414600" cy="2280867"/>
          </a:xfrm>
        </p:grpSpPr>
        <p:sp>
          <p:nvSpPr>
            <p:cNvPr id="121" name="Freeform 121"/>
            <p:cNvSpPr/>
            <p:nvPr/>
          </p:nvSpPr>
          <p:spPr>
            <a:xfrm>
              <a:off x="0" y="0"/>
              <a:ext cx="2414651" cy="2278380"/>
            </a:xfrm>
            <a:custGeom>
              <a:avLst/>
              <a:gdLst/>
              <a:ahLst/>
              <a:cxnLst/>
              <a:rect l="l" t="t" r="r" b="b"/>
              <a:pathLst>
                <a:path w="2414651" h="2278380">
                  <a:moveTo>
                    <a:pt x="1314069" y="0"/>
                  </a:moveTo>
                  <a:cubicBezTo>
                    <a:pt x="1113409" y="0"/>
                    <a:pt x="910336" y="51435"/>
                    <a:pt x="735457" y="141478"/>
                  </a:cubicBezTo>
                  <a:cubicBezTo>
                    <a:pt x="216027" y="390906"/>
                    <a:pt x="0" y="928243"/>
                    <a:pt x="182626" y="1486281"/>
                  </a:cubicBezTo>
                  <a:cubicBezTo>
                    <a:pt x="267462" y="1787144"/>
                    <a:pt x="504063" y="2075180"/>
                    <a:pt x="804926" y="2198624"/>
                  </a:cubicBezTo>
                  <a:cubicBezTo>
                    <a:pt x="928370" y="2252599"/>
                    <a:pt x="1064641" y="2278380"/>
                    <a:pt x="1200912" y="2278380"/>
                  </a:cubicBezTo>
                  <a:cubicBezTo>
                    <a:pt x="1558290" y="2278380"/>
                    <a:pt x="1923542" y="2103501"/>
                    <a:pt x="2131822" y="1807845"/>
                  </a:cubicBezTo>
                  <a:cubicBezTo>
                    <a:pt x="2414651" y="1396365"/>
                    <a:pt x="2396744" y="802386"/>
                    <a:pt x="2113788" y="391033"/>
                  </a:cubicBezTo>
                  <a:cubicBezTo>
                    <a:pt x="1928622" y="120904"/>
                    <a:pt x="1625219" y="0"/>
                    <a:pt x="1314069" y="0"/>
                  </a:cubicBezTo>
                  <a:close/>
                </a:path>
              </a:pathLst>
            </a:custGeom>
            <a:solidFill>
              <a:srgbClr val="F65C6A"/>
            </a:solidFill>
          </p:spPr>
        </p:sp>
      </p:grpSp>
      <p:pic>
        <p:nvPicPr>
          <p:cNvPr id="122" name="Picture 122">
            <a:hlinkClick r:id="rId19" action="ppaction://hlinksldjump"/>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4618888" y="8437219"/>
            <a:ext cx="1044101" cy="107538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14803470" y="2126924"/>
            <a:ext cx="4987718" cy="1520320"/>
            <a:chOff x="0" y="0"/>
            <a:chExt cx="6650291" cy="2027093"/>
          </a:xfrm>
        </p:grpSpPr>
        <p:sp>
          <p:nvSpPr>
            <p:cNvPr id="3" name="Freeform 3"/>
            <p:cNvSpPr/>
            <p:nvPr/>
          </p:nvSpPr>
          <p:spPr>
            <a:xfrm>
              <a:off x="-127" y="-127"/>
              <a:ext cx="6650101" cy="2027047"/>
            </a:xfrm>
            <a:custGeom>
              <a:avLst/>
              <a:gdLst/>
              <a:ahLst/>
              <a:cxnLst/>
              <a:rect l="l" t="t" r="r" b="b"/>
              <a:pathLst>
                <a:path w="6650101" h="2027047">
                  <a:moveTo>
                    <a:pt x="4301109" y="127"/>
                  </a:moveTo>
                  <a:cubicBezTo>
                    <a:pt x="3724910" y="127"/>
                    <a:pt x="3167507" y="432054"/>
                    <a:pt x="3042666" y="996823"/>
                  </a:cubicBezTo>
                  <a:cubicBezTo>
                    <a:pt x="2845816" y="820039"/>
                    <a:pt x="2580894" y="722757"/>
                    <a:pt x="2316353" y="722757"/>
                  </a:cubicBezTo>
                  <a:cubicBezTo>
                    <a:pt x="2224659" y="722757"/>
                    <a:pt x="2132965" y="734568"/>
                    <a:pt x="2044192" y="758571"/>
                  </a:cubicBezTo>
                  <a:cubicBezTo>
                    <a:pt x="1701419" y="853567"/>
                    <a:pt x="1413764" y="1131951"/>
                    <a:pt x="1307211" y="1470533"/>
                  </a:cubicBezTo>
                  <a:cubicBezTo>
                    <a:pt x="1207008" y="1412748"/>
                    <a:pt x="1092581" y="1386713"/>
                    <a:pt x="973201" y="1386713"/>
                  </a:cubicBezTo>
                  <a:cubicBezTo>
                    <a:pt x="580390" y="1386713"/>
                    <a:pt x="137668" y="1670050"/>
                    <a:pt x="0" y="2027047"/>
                  </a:cubicBezTo>
                  <a:lnTo>
                    <a:pt x="6615938" y="2027047"/>
                  </a:lnTo>
                  <a:cubicBezTo>
                    <a:pt x="6615938" y="2027047"/>
                    <a:pt x="6650101" y="2005965"/>
                    <a:pt x="6615938" y="1937512"/>
                  </a:cubicBezTo>
                  <a:cubicBezTo>
                    <a:pt x="6414516" y="1545209"/>
                    <a:pt x="6000496" y="1261364"/>
                    <a:pt x="5558917" y="1255903"/>
                  </a:cubicBezTo>
                  <a:cubicBezTo>
                    <a:pt x="5551297" y="638556"/>
                    <a:pt x="5031359" y="68961"/>
                    <a:pt x="4416044" y="5969"/>
                  </a:cubicBezTo>
                  <a:cubicBezTo>
                    <a:pt x="4377690" y="1905"/>
                    <a:pt x="4339336" y="0"/>
                    <a:pt x="4301109" y="0"/>
                  </a:cubicBezTo>
                  <a:close/>
                </a:path>
              </a:pathLst>
            </a:custGeom>
            <a:solidFill>
              <a:srgbClr val="FFF6E8"/>
            </a:solidFill>
          </p:spPr>
        </p:sp>
      </p:grpSp>
      <p:grpSp>
        <p:nvGrpSpPr>
          <p:cNvPr id="4" name="Group 4"/>
          <p:cNvGrpSpPr/>
          <p:nvPr/>
        </p:nvGrpSpPr>
        <p:grpSpPr>
          <a:xfrm>
            <a:off x="-1719350" y="7910154"/>
            <a:ext cx="3736792" cy="2820340"/>
            <a:chOff x="0" y="0"/>
            <a:chExt cx="4982389" cy="3760453"/>
          </a:xfrm>
        </p:grpSpPr>
        <p:sp>
          <p:nvSpPr>
            <p:cNvPr id="5" name="Freeform 5"/>
            <p:cNvSpPr/>
            <p:nvPr/>
          </p:nvSpPr>
          <p:spPr>
            <a:xfrm>
              <a:off x="127" y="127"/>
              <a:ext cx="4981956" cy="3760216"/>
            </a:xfrm>
            <a:custGeom>
              <a:avLst/>
              <a:gdLst/>
              <a:ahLst/>
              <a:cxnLst/>
              <a:rect l="l" t="t" r="r" b="b"/>
              <a:pathLst>
                <a:path w="4981956" h="3760216">
                  <a:moveTo>
                    <a:pt x="3097530" y="0"/>
                  </a:moveTo>
                  <a:cubicBezTo>
                    <a:pt x="2707132" y="0"/>
                    <a:pt x="2364740" y="188849"/>
                    <a:pt x="2181987" y="468884"/>
                  </a:cubicBezTo>
                  <a:cubicBezTo>
                    <a:pt x="2004695" y="350647"/>
                    <a:pt x="1784604" y="280035"/>
                    <a:pt x="1545844" y="280035"/>
                  </a:cubicBezTo>
                  <a:cubicBezTo>
                    <a:pt x="961009" y="280035"/>
                    <a:pt x="485775" y="703453"/>
                    <a:pt x="485775" y="1224661"/>
                  </a:cubicBezTo>
                  <a:cubicBezTo>
                    <a:pt x="485775" y="1391920"/>
                    <a:pt x="534670" y="1548511"/>
                    <a:pt x="620649" y="1684528"/>
                  </a:cubicBezTo>
                  <a:cubicBezTo>
                    <a:pt x="253873" y="1832864"/>
                    <a:pt x="0" y="2161794"/>
                    <a:pt x="0" y="2543937"/>
                  </a:cubicBezTo>
                  <a:cubicBezTo>
                    <a:pt x="0" y="3064764"/>
                    <a:pt x="473837" y="3487166"/>
                    <a:pt x="1058672" y="3487166"/>
                  </a:cubicBezTo>
                  <a:cubicBezTo>
                    <a:pt x="1502664" y="3487166"/>
                    <a:pt x="1882394" y="3244342"/>
                    <a:pt x="2040890" y="2899791"/>
                  </a:cubicBezTo>
                  <a:lnTo>
                    <a:pt x="2605532" y="3578606"/>
                  </a:lnTo>
                  <a:cubicBezTo>
                    <a:pt x="2624328" y="3461258"/>
                    <a:pt x="2639314" y="3339719"/>
                    <a:pt x="2637155" y="3220339"/>
                  </a:cubicBezTo>
                  <a:cubicBezTo>
                    <a:pt x="2764028" y="3338830"/>
                    <a:pt x="2917952" y="3435477"/>
                    <a:pt x="3090291" y="3500628"/>
                  </a:cubicBezTo>
                  <a:lnTo>
                    <a:pt x="3270885" y="3760216"/>
                  </a:lnTo>
                  <a:cubicBezTo>
                    <a:pt x="3256788" y="3687572"/>
                    <a:pt x="3241548" y="3615944"/>
                    <a:pt x="3223006" y="3544189"/>
                  </a:cubicBezTo>
                  <a:cubicBezTo>
                    <a:pt x="3350133" y="3578606"/>
                    <a:pt x="3483864" y="3597275"/>
                    <a:pt x="3622675" y="3597275"/>
                  </a:cubicBezTo>
                  <a:cubicBezTo>
                    <a:pt x="4373880" y="3597275"/>
                    <a:pt x="4981956" y="3055493"/>
                    <a:pt x="4981956" y="2385949"/>
                  </a:cubicBezTo>
                  <a:cubicBezTo>
                    <a:pt x="4981956" y="1867027"/>
                    <a:pt x="4615180" y="1423924"/>
                    <a:pt x="4099052" y="1251585"/>
                  </a:cubicBezTo>
                  <a:cubicBezTo>
                    <a:pt x="4136390" y="1155065"/>
                    <a:pt x="4157345" y="1051306"/>
                    <a:pt x="4157345" y="943483"/>
                  </a:cubicBezTo>
                  <a:cubicBezTo>
                    <a:pt x="4157345" y="422402"/>
                    <a:pt x="3683381" y="0"/>
                    <a:pt x="3097403" y="0"/>
                  </a:cubicBezTo>
                  <a:close/>
                </a:path>
              </a:pathLst>
            </a:custGeom>
            <a:solidFill>
              <a:srgbClr val="40A378"/>
            </a:solidFill>
          </p:spPr>
        </p:sp>
      </p:grpSp>
      <p:grpSp>
        <p:nvGrpSpPr>
          <p:cNvPr id="6" name="Group 6"/>
          <p:cNvGrpSpPr/>
          <p:nvPr/>
        </p:nvGrpSpPr>
        <p:grpSpPr>
          <a:xfrm>
            <a:off x="-182100" y="9588950"/>
            <a:ext cx="18643002" cy="1324374"/>
            <a:chOff x="0" y="0"/>
            <a:chExt cx="24857336" cy="1765832"/>
          </a:xfrm>
        </p:grpSpPr>
        <p:sp>
          <p:nvSpPr>
            <p:cNvPr id="7" name="Freeform 7"/>
            <p:cNvSpPr/>
            <p:nvPr/>
          </p:nvSpPr>
          <p:spPr>
            <a:xfrm>
              <a:off x="0" y="0"/>
              <a:ext cx="24857329" cy="1765808"/>
            </a:xfrm>
            <a:custGeom>
              <a:avLst/>
              <a:gdLst/>
              <a:ahLst/>
              <a:cxnLst/>
              <a:rect l="l" t="t" r="r" b="b"/>
              <a:pathLst>
                <a:path w="24857329" h="1765808">
                  <a:moveTo>
                    <a:pt x="12401804" y="0"/>
                  </a:moveTo>
                  <a:cubicBezTo>
                    <a:pt x="8726424" y="0"/>
                    <a:pt x="4478909" y="21590"/>
                    <a:pt x="6223" y="86233"/>
                  </a:cubicBezTo>
                  <a:cubicBezTo>
                    <a:pt x="0" y="86995"/>
                    <a:pt x="38481" y="893699"/>
                    <a:pt x="39751" y="1103884"/>
                  </a:cubicBezTo>
                  <a:cubicBezTo>
                    <a:pt x="43053" y="1458214"/>
                    <a:pt x="49022" y="1765808"/>
                    <a:pt x="49022" y="1765808"/>
                  </a:cubicBezTo>
                  <a:lnTo>
                    <a:pt x="24857329" y="1765808"/>
                  </a:lnTo>
                  <a:lnTo>
                    <a:pt x="24815546" y="86233"/>
                  </a:lnTo>
                  <a:cubicBezTo>
                    <a:pt x="24815546" y="86233"/>
                    <a:pt x="19752690" y="0"/>
                    <a:pt x="12401803" y="0"/>
                  </a:cubicBezTo>
                  <a:close/>
                </a:path>
              </a:pathLst>
            </a:custGeom>
            <a:solidFill>
              <a:srgbClr val="168E5E"/>
            </a:solidFill>
          </p:spPr>
        </p:sp>
      </p:grpSp>
      <p:grpSp>
        <p:nvGrpSpPr>
          <p:cNvPr id="8" name="Group 8"/>
          <p:cNvGrpSpPr/>
          <p:nvPr/>
        </p:nvGrpSpPr>
        <p:grpSpPr>
          <a:xfrm>
            <a:off x="13473198" y="9253209"/>
            <a:ext cx="2951025" cy="1593417"/>
            <a:chOff x="0" y="0"/>
            <a:chExt cx="3934700" cy="2124556"/>
          </a:xfrm>
        </p:grpSpPr>
        <p:sp>
          <p:nvSpPr>
            <p:cNvPr id="9" name="Freeform 9"/>
            <p:cNvSpPr/>
            <p:nvPr/>
          </p:nvSpPr>
          <p:spPr>
            <a:xfrm>
              <a:off x="0" y="127"/>
              <a:ext cx="3934714" cy="2124456"/>
            </a:xfrm>
            <a:custGeom>
              <a:avLst/>
              <a:gdLst/>
              <a:ahLst/>
              <a:cxnLst/>
              <a:rect l="l" t="t" r="r" b="b"/>
              <a:pathLst>
                <a:path w="3934714" h="2124456">
                  <a:moveTo>
                    <a:pt x="1492631" y="0"/>
                  </a:moveTo>
                  <a:cubicBezTo>
                    <a:pt x="1029081" y="0"/>
                    <a:pt x="652780" y="374777"/>
                    <a:pt x="652780" y="838454"/>
                  </a:cubicBezTo>
                  <a:cubicBezTo>
                    <a:pt x="652780" y="933958"/>
                    <a:pt x="669417" y="1026668"/>
                    <a:pt x="699897" y="1111758"/>
                  </a:cubicBezTo>
                  <a:cubicBezTo>
                    <a:pt x="290830" y="1265428"/>
                    <a:pt x="0" y="1659382"/>
                    <a:pt x="0" y="2120392"/>
                  </a:cubicBezTo>
                  <a:lnTo>
                    <a:pt x="0" y="2124456"/>
                  </a:lnTo>
                  <a:lnTo>
                    <a:pt x="3934714" y="2124456"/>
                  </a:lnTo>
                  <a:cubicBezTo>
                    <a:pt x="3888867" y="1843659"/>
                    <a:pt x="3704844" y="1610995"/>
                    <a:pt x="3454527" y="1496568"/>
                  </a:cubicBezTo>
                  <a:cubicBezTo>
                    <a:pt x="3521964" y="1376299"/>
                    <a:pt x="3559937" y="1236218"/>
                    <a:pt x="3559937" y="1087755"/>
                  </a:cubicBezTo>
                  <a:cubicBezTo>
                    <a:pt x="3559937" y="625094"/>
                    <a:pt x="3184906" y="249174"/>
                    <a:pt x="2721483" y="249174"/>
                  </a:cubicBezTo>
                  <a:cubicBezTo>
                    <a:pt x="2532126" y="249174"/>
                    <a:pt x="2358009" y="311404"/>
                    <a:pt x="2218309" y="416941"/>
                  </a:cubicBezTo>
                  <a:cubicBezTo>
                    <a:pt x="2098929" y="212217"/>
                    <a:pt x="1895475" y="62357"/>
                    <a:pt x="1655445" y="15240"/>
                  </a:cubicBezTo>
                  <a:cubicBezTo>
                    <a:pt x="1602105" y="5207"/>
                    <a:pt x="1548765" y="127"/>
                    <a:pt x="1492758" y="127"/>
                  </a:cubicBezTo>
                  <a:close/>
                </a:path>
              </a:pathLst>
            </a:custGeom>
            <a:solidFill>
              <a:srgbClr val="0F6342"/>
            </a:solidFill>
          </p:spPr>
        </p:sp>
      </p:grpSp>
      <p:grpSp>
        <p:nvGrpSpPr>
          <p:cNvPr id="10" name="Group 10"/>
          <p:cNvGrpSpPr/>
          <p:nvPr/>
        </p:nvGrpSpPr>
        <p:grpSpPr>
          <a:xfrm>
            <a:off x="15421936" y="8504806"/>
            <a:ext cx="3038940" cy="2309880"/>
            <a:chOff x="0" y="0"/>
            <a:chExt cx="4051920" cy="3079840"/>
          </a:xfrm>
        </p:grpSpPr>
        <p:sp>
          <p:nvSpPr>
            <p:cNvPr id="11" name="Freeform 11"/>
            <p:cNvSpPr/>
            <p:nvPr/>
          </p:nvSpPr>
          <p:spPr>
            <a:xfrm>
              <a:off x="127" y="127"/>
              <a:ext cx="4051808" cy="3079750"/>
            </a:xfrm>
            <a:custGeom>
              <a:avLst/>
              <a:gdLst/>
              <a:ahLst/>
              <a:cxnLst/>
              <a:rect l="l" t="t" r="r" b="b"/>
              <a:pathLst>
                <a:path w="4051808" h="3079750">
                  <a:moveTo>
                    <a:pt x="3295523" y="0"/>
                  </a:moveTo>
                  <a:cubicBezTo>
                    <a:pt x="2880106" y="0"/>
                    <a:pt x="2516759" y="224790"/>
                    <a:pt x="2321306" y="561213"/>
                  </a:cubicBezTo>
                  <a:cubicBezTo>
                    <a:pt x="2133219" y="419100"/>
                    <a:pt x="1898015" y="335407"/>
                    <a:pt x="1644142" y="335407"/>
                  </a:cubicBezTo>
                  <a:cubicBezTo>
                    <a:pt x="1198118" y="335407"/>
                    <a:pt x="813181" y="594487"/>
                    <a:pt x="630301" y="970407"/>
                  </a:cubicBezTo>
                  <a:cubicBezTo>
                    <a:pt x="557784" y="1119251"/>
                    <a:pt x="517271" y="1285494"/>
                    <a:pt x="517271" y="1462278"/>
                  </a:cubicBezTo>
                  <a:cubicBezTo>
                    <a:pt x="517271" y="1661668"/>
                    <a:pt x="569341" y="1849501"/>
                    <a:pt x="660781" y="2012442"/>
                  </a:cubicBezTo>
                  <a:cubicBezTo>
                    <a:pt x="270891" y="2189099"/>
                    <a:pt x="0" y="2581402"/>
                    <a:pt x="0" y="3037586"/>
                  </a:cubicBezTo>
                  <a:cubicBezTo>
                    <a:pt x="0" y="3051683"/>
                    <a:pt x="0" y="3065653"/>
                    <a:pt x="1143" y="3079750"/>
                  </a:cubicBezTo>
                  <a:lnTo>
                    <a:pt x="4051808" y="3079750"/>
                  </a:lnTo>
                  <a:lnTo>
                    <a:pt x="4051808" y="290957"/>
                  </a:lnTo>
                  <a:cubicBezTo>
                    <a:pt x="3852037" y="109220"/>
                    <a:pt x="3586734" y="0"/>
                    <a:pt x="3295523" y="0"/>
                  </a:cubicBezTo>
                  <a:close/>
                </a:path>
              </a:pathLst>
            </a:custGeom>
            <a:solidFill>
              <a:srgbClr val="11734C"/>
            </a:solidFill>
          </p:spPr>
        </p:sp>
      </p:grpSp>
      <p:grpSp>
        <p:nvGrpSpPr>
          <p:cNvPr id="12" name="Group 12"/>
          <p:cNvGrpSpPr/>
          <p:nvPr/>
        </p:nvGrpSpPr>
        <p:grpSpPr>
          <a:xfrm>
            <a:off x="645816" y="8898527"/>
            <a:ext cx="455992" cy="374392"/>
            <a:chOff x="0" y="0"/>
            <a:chExt cx="607989" cy="499189"/>
          </a:xfrm>
        </p:grpSpPr>
        <p:sp>
          <p:nvSpPr>
            <p:cNvPr id="13" name="Freeform 13"/>
            <p:cNvSpPr/>
            <p:nvPr/>
          </p:nvSpPr>
          <p:spPr>
            <a:xfrm>
              <a:off x="0" y="127"/>
              <a:ext cx="607822" cy="498856"/>
            </a:xfrm>
            <a:custGeom>
              <a:avLst/>
              <a:gdLst/>
              <a:ahLst/>
              <a:cxnLst/>
              <a:rect l="l" t="t" r="r" b="b"/>
              <a:pathLst>
                <a:path w="607822" h="498856">
                  <a:moveTo>
                    <a:pt x="147955" y="0"/>
                  </a:moveTo>
                  <a:lnTo>
                    <a:pt x="0" y="120142"/>
                  </a:lnTo>
                  <a:cubicBezTo>
                    <a:pt x="4953" y="126111"/>
                    <a:pt x="160782" y="498856"/>
                    <a:pt x="317754" y="498856"/>
                  </a:cubicBezTo>
                  <a:cubicBezTo>
                    <a:pt x="339979" y="498856"/>
                    <a:pt x="362331" y="491363"/>
                    <a:pt x="384302" y="474218"/>
                  </a:cubicBezTo>
                  <a:cubicBezTo>
                    <a:pt x="607822" y="298323"/>
                    <a:pt x="147955" y="0"/>
                    <a:pt x="147955" y="0"/>
                  </a:cubicBezTo>
                  <a:close/>
                </a:path>
              </a:pathLst>
            </a:custGeom>
            <a:solidFill>
              <a:srgbClr val="FFEDD7"/>
            </a:solidFill>
          </p:spPr>
        </p:sp>
      </p:grpSp>
      <p:grpSp>
        <p:nvGrpSpPr>
          <p:cNvPr id="14" name="Group 14"/>
          <p:cNvGrpSpPr/>
          <p:nvPr/>
        </p:nvGrpSpPr>
        <p:grpSpPr>
          <a:xfrm>
            <a:off x="616536" y="8504810"/>
            <a:ext cx="390112" cy="389632"/>
            <a:chOff x="0" y="0"/>
            <a:chExt cx="520150" cy="519510"/>
          </a:xfrm>
        </p:grpSpPr>
        <p:sp>
          <p:nvSpPr>
            <p:cNvPr id="15" name="Freeform 15"/>
            <p:cNvSpPr/>
            <p:nvPr/>
          </p:nvSpPr>
          <p:spPr>
            <a:xfrm>
              <a:off x="0" y="0"/>
              <a:ext cx="519938" cy="519557"/>
            </a:xfrm>
            <a:custGeom>
              <a:avLst/>
              <a:gdLst/>
              <a:ahLst/>
              <a:cxnLst/>
              <a:rect l="l" t="t" r="r" b="b"/>
              <a:pathLst>
                <a:path w="519938" h="519557">
                  <a:moveTo>
                    <a:pt x="247015" y="0"/>
                  </a:moveTo>
                  <a:cubicBezTo>
                    <a:pt x="48768" y="0"/>
                    <a:pt x="0" y="440309"/>
                    <a:pt x="0" y="440309"/>
                  </a:cubicBezTo>
                  <a:lnTo>
                    <a:pt x="173736" y="519557"/>
                  </a:lnTo>
                  <a:cubicBezTo>
                    <a:pt x="177038" y="511683"/>
                    <a:pt x="519938" y="112014"/>
                    <a:pt x="318516" y="17526"/>
                  </a:cubicBezTo>
                  <a:cubicBezTo>
                    <a:pt x="292735" y="5461"/>
                    <a:pt x="268986" y="0"/>
                    <a:pt x="247015" y="0"/>
                  </a:cubicBezTo>
                  <a:close/>
                </a:path>
              </a:pathLst>
            </a:custGeom>
            <a:solidFill>
              <a:srgbClr val="FFEDD7"/>
            </a:solidFill>
          </p:spPr>
        </p:sp>
      </p:grpSp>
      <p:grpSp>
        <p:nvGrpSpPr>
          <p:cNvPr id="16" name="Group 16"/>
          <p:cNvGrpSpPr/>
          <p:nvPr/>
        </p:nvGrpSpPr>
        <p:grpSpPr>
          <a:xfrm>
            <a:off x="219938" y="8833487"/>
            <a:ext cx="435952" cy="253074"/>
            <a:chOff x="0" y="0"/>
            <a:chExt cx="581269" cy="337432"/>
          </a:xfrm>
        </p:grpSpPr>
        <p:sp>
          <p:nvSpPr>
            <p:cNvPr id="17" name="Freeform 17"/>
            <p:cNvSpPr/>
            <p:nvPr/>
          </p:nvSpPr>
          <p:spPr>
            <a:xfrm>
              <a:off x="0" y="0"/>
              <a:ext cx="581279" cy="337185"/>
            </a:xfrm>
            <a:custGeom>
              <a:avLst/>
              <a:gdLst/>
              <a:ahLst/>
              <a:cxnLst/>
              <a:rect l="l" t="t" r="r" b="b"/>
              <a:pathLst>
                <a:path w="581279" h="337185">
                  <a:moveTo>
                    <a:pt x="534416" y="19050"/>
                  </a:moveTo>
                  <a:cubicBezTo>
                    <a:pt x="526669" y="21082"/>
                    <a:pt x="0" y="0"/>
                    <a:pt x="51308" y="216916"/>
                  </a:cubicBezTo>
                  <a:cubicBezTo>
                    <a:pt x="72644" y="306832"/>
                    <a:pt x="135255" y="337185"/>
                    <a:pt x="210693" y="337185"/>
                  </a:cubicBezTo>
                  <a:cubicBezTo>
                    <a:pt x="368427" y="337185"/>
                    <a:pt x="581279" y="203581"/>
                    <a:pt x="581279" y="203581"/>
                  </a:cubicBezTo>
                  <a:lnTo>
                    <a:pt x="534416" y="19050"/>
                  </a:lnTo>
                  <a:close/>
                </a:path>
              </a:pathLst>
            </a:custGeom>
            <a:solidFill>
              <a:srgbClr val="FFEDD7"/>
            </a:solidFill>
          </p:spPr>
        </p:sp>
      </p:grpSp>
      <p:grpSp>
        <p:nvGrpSpPr>
          <p:cNvPr id="18" name="Group 18"/>
          <p:cNvGrpSpPr/>
          <p:nvPr/>
        </p:nvGrpSpPr>
        <p:grpSpPr>
          <a:xfrm>
            <a:off x="655776" y="8643889"/>
            <a:ext cx="508790" cy="362393"/>
            <a:chOff x="0" y="0"/>
            <a:chExt cx="678387" cy="483191"/>
          </a:xfrm>
        </p:grpSpPr>
        <p:sp>
          <p:nvSpPr>
            <p:cNvPr id="19" name="Freeform 19"/>
            <p:cNvSpPr/>
            <p:nvPr/>
          </p:nvSpPr>
          <p:spPr>
            <a:xfrm>
              <a:off x="127" y="127"/>
              <a:ext cx="678180" cy="483108"/>
            </a:xfrm>
            <a:custGeom>
              <a:avLst/>
              <a:gdLst/>
              <a:ahLst/>
              <a:cxnLst/>
              <a:rect l="l" t="t" r="r" b="b"/>
              <a:pathLst>
                <a:path w="678180" h="483108">
                  <a:moveTo>
                    <a:pt x="468376" y="0"/>
                  </a:moveTo>
                  <a:cubicBezTo>
                    <a:pt x="333248" y="0"/>
                    <a:pt x="0" y="255905"/>
                    <a:pt x="0" y="255905"/>
                  </a:cubicBezTo>
                  <a:lnTo>
                    <a:pt x="36830" y="419735"/>
                  </a:lnTo>
                  <a:cubicBezTo>
                    <a:pt x="36830" y="419735"/>
                    <a:pt x="259334" y="483108"/>
                    <a:pt x="422275" y="483108"/>
                  </a:cubicBezTo>
                  <a:cubicBezTo>
                    <a:pt x="476377" y="483108"/>
                    <a:pt x="523875" y="476123"/>
                    <a:pt x="554482" y="457327"/>
                  </a:cubicBezTo>
                  <a:cubicBezTo>
                    <a:pt x="678180" y="383921"/>
                    <a:pt x="400939" y="255905"/>
                    <a:pt x="400939" y="255905"/>
                  </a:cubicBezTo>
                  <a:cubicBezTo>
                    <a:pt x="400939" y="255905"/>
                    <a:pt x="583311" y="129032"/>
                    <a:pt x="515493" y="21082"/>
                  </a:cubicBezTo>
                  <a:cubicBezTo>
                    <a:pt x="505968" y="6223"/>
                    <a:pt x="489585" y="0"/>
                    <a:pt x="468376" y="0"/>
                  </a:cubicBezTo>
                  <a:close/>
                </a:path>
              </a:pathLst>
            </a:custGeom>
            <a:solidFill>
              <a:srgbClr val="FFF9F2"/>
            </a:solidFill>
          </p:spPr>
        </p:sp>
      </p:grpSp>
      <p:grpSp>
        <p:nvGrpSpPr>
          <p:cNvPr id="20" name="Group 20"/>
          <p:cNvGrpSpPr/>
          <p:nvPr/>
        </p:nvGrpSpPr>
        <p:grpSpPr>
          <a:xfrm>
            <a:off x="249938" y="8523170"/>
            <a:ext cx="480350" cy="447230"/>
            <a:chOff x="0" y="0"/>
            <a:chExt cx="640467" cy="596307"/>
          </a:xfrm>
        </p:grpSpPr>
        <p:sp>
          <p:nvSpPr>
            <p:cNvPr id="21" name="Freeform 21"/>
            <p:cNvSpPr/>
            <p:nvPr/>
          </p:nvSpPr>
          <p:spPr>
            <a:xfrm>
              <a:off x="127" y="0"/>
              <a:ext cx="640207" cy="596265"/>
            </a:xfrm>
            <a:custGeom>
              <a:avLst/>
              <a:gdLst/>
              <a:ahLst/>
              <a:cxnLst/>
              <a:rect l="l" t="t" r="r" b="b"/>
              <a:pathLst>
                <a:path w="640207" h="596265">
                  <a:moveTo>
                    <a:pt x="395224" y="0"/>
                  </a:moveTo>
                  <a:cubicBezTo>
                    <a:pt x="310896" y="0"/>
                    <a:pt x="325120" y="241173"/>
                    <a:pt x="325120" y="241173"/>
                  </a:cubicBezTo>
                  <a:cubicBezTo>
                    <a:pt x="325120" y="241173"/>
                    <a:pt x="242824" y="198882"/>
                    <a:pt x="167640" y="198882"/>
                  </a:cubicBezTo>
                  <a:cubicBezTo>
                    <a:pt x="126238" y="198882"/>
                    <a:pt x="86995" y="211709"/>
                    <a:pt x="64643" y="251079"/>
                  </a:cubicBezTo>
                  <a:cubicBezTo>
                    <a:pt x="0" y="362331"/>
                    <a:pt x="513334" y="596265"/>
                    <a:pt x="513334" y="596265"/>
                  </a:cubicBezTo>
                  <a:lnTo>
                    <a:pt x="640207" y="487172"/>
                  </a:lnTo>
                  <a:cubicBezTo>
                    <a:pt x="640207" y="487172"/>
                    <a:pt x="554482" y="86360"/>
                    <a:pt x="431038" y="11811"/>
                  </a:cubicBezTo>
                  <a:cubicBezTo>
                    <a:pt x="417449" y="3683"/>
                    <a:pt x="405638" y="0"/>
                    <a:pt x="395224" y="0"/>
                  </a:cubicBezTo>
                  <a:close/>
                </a:path>
              </a:pathLst>
            </a:custGeom>
            <a:solidFill>
              <a:srgbClr val="FFF9F2"/>
            </a:solidFill>
          </p:spPr>
        </p:sp>
      </p:grpSp>
      <p:grpSp>
        <p:nvGrpSpPr>
          <p:cNvPr id="22" name="Group 22"/>
          <p:cNvGrpSpPr/>
          <p:nvPr/>
        </p:nvGrpSpPr>
        <p:grpSpPr>
          <a:xfrm>
            <a:off x="344737" y="8913647"/>
            <a:ext cx="385553" cy="467031"/>
            <a:chOff x="0" y="0"/>
            <a:chExt cx="514070" cy="622707"/>
          </a:xfrm>
        </p:grpSpPr>
        <p:sp>
          <p:nvSpPr>
            <p:cNvPr id="23" name="Freeform 23"/>
            <p:cNvSpPr/>
            <p:nvPr/>
          </p:nvSpPr>
          <p:spPr>
            <a:xfrm>
              <a:off x="0" y="0"/>
              <a:ext cx="513969" cy="622427"/>
            </a:xfrm>
            <a:custGeom>
              <a:avLst/>
              <a:gdLst/>
              <a:ahLst/>
              <a:cxnLst/>
              <a:rect l="l" t="t" r="r" b="b"/>
              <a:pathLst>
                <a:path w="513969" h="622427">
                  <a:moveTo>
                    <a:pt x="363474" y="0"/>
                  </a:moveTo>
                  <a:cubicBezTo>
                    <a:pt x="363474" y="0"/>
                    <a:pt x="27305" y="234823"/>
                    <a:pt x="7366" y="377317"/>
                  </a:cubicBezTo>
                  <a:cubicBezTo>
                    <a:pt x="0" y="426720"/>
                    <a:pt x="27940" y="442722"/>
                    <a:pt x="67691" y="442722"/>
                  </a:cubicBezTo>
                  <a:cubicBezTo>
                    <a:pt x="142875" y="442722"/>
                    <a:pt x="260223" y="385064"/>
                    <a:pt x="260223" y="385064"/>
                  </a:cubicBezTo>
                  <a:cubicBezTo>
                    <a:pt x="260223" y="385064"/>
                    <a:pt x="243205" y="606806"/>
                    <a:pt x="370332" y="622300"/>
                  </a:cubicBezTo>
                  <a:cubicBezTo>
                    <a:pt x="371983" y="622427"/>
                    <a:pt x="373634" y="622427"/>
                    <a:pt x="375412" y="622427"/>
                  </a:cubicBezTo>
                  <a:cubicBezTo>
                    <a:pt x="497713" y="622427"/>
                    <a:pt x="513969" y="73279"/>
                    <a:pt x="513969" y="73279"/>
                  </a:cubicBezTo>
                  <a:lnTo>
                    <a:pt x="363474" y="0"/>
                  </a:lnTo>
                  <a:close/>
                </a:path>
              </a:pathLst>
            </a:custGeom>
            <a:solidFill>
              <a:srgbClr val="FFF9F2"/>
            </a:solidFill>
          </p:spPr>
        </p:sp>
      </p:grpSp>
      <p:grpSp>
        <p:nvGrpSpPr>
          <p:cNvPr id="24" name="Group 24"/>
          <p:cNvGrpSpPr/>
          <p:nvPr/>
        </p:nvGrpSpPr>
        <p:grpSpPr>
          <a:xfrm>
            <a:off x="558937" y="8785728"/>
            <a:ext cx="254875" cy="254874"/>
            <a:chOff x="0" y="0"/>
            <a:chExt cx="339833" cy="339833"/>
          </a:xfrm>
        </p:grpSpPr>
        <p:sp>
          <p:nvSpPr>
            <p:cNvPr id="25" name="Freeform 25"/>
            <p:cNvSpPr/>
            <p:nvPr/>
          </p:nvSpPr>
          <p:spPr>
            <a:xfrm>
              <a:off x="127" y="127"/>
              <a:ext cx="339725" cy="339598"/>
            </a:xfrm>
            <a:custGeom>
              <a:avLst/>
              <a:gdLst/>
              <a:ahLst/>
              <a:cxnLst/>
              <a:rect l="l" t="t" r="r" b="b"/>
              <a:pathLst>
                <a:path w="339725" h="339598">
                  <a:moveTo>
                    <a:pt x="169164" y="0"/>
                  </a:moveTo>
                  <a:cubicBezTo>
                    <a:pt x="75692" y="0"/>
                    <a:pt x="0" y="76962"/>
                    <a:pt x="0" y="170434"/>
                  </a:cubicBezTo>
                  <a:cubicBezTo>
                    <a:pt x="0" y="264033"/>
                    <a:pt x="75692" y="339598"/>
                    <a:pt x="169164" y="339598"/>
                  </a:cubicBezTo>
                  <a:cubicBezTo>
                    <a:pt x="262763" y="339598"/>
                    <a:pt x="339725" y="264033"/>
                    <a:pt x="339725" y="170434"/>
                  </a:cubicBezTo>
                  <a:cubicBezTo>
                    <a:pt x="339725" y="76962"/>
                    <a:pt x="262763" y="0"/>
                    <a:pt x="169164" y="0"/>
                  </a:cubicBezTo>
                  <a:close/>
                </a:path>
              </a:pathLst>
            </a:custGeom>
            <a:solidFill>
              <a:srgbClr val="FFB300"/>
            </a:solidFill>
          </p:spPr>
        </p:sp>
      </p:grpSp>
      <p:grpSp>
        <p:nvGrpSpPr>
          <p:cNvPr id="26" name="Group 26"/>
          <p:cNvGrpSpPr/>
          <p:nvPr/>
        </p:nvGrpSpPr>
        <p:grpSpPr>
          <a:xfrm>
            <a:off x="4263017" y="10361839"/>
            <a:ext cx="348616" cy="286282"/>
            <a:chOff x="0" y="0"/>
            <a:chExt cx="464822" cy="381709"/>
          </a:xfrm>
        </p:grpSpPr>
        <p:sp>
          <p:nvSpPr>
            <p:cNvPr id="27" name="Freeform 27"/>
            <p:cNvSpPr/>
            <p:nvPr/>
          </p:nvSpPr>
          <p:spPr>
            <a:xfrm>
              <a:off x="0" y="127"/>
              <a:ext cx="464693" cy="381381"/>
            </a:xfrm>
            <a:custGeom>
              <a:avLst/>
              <a:gdLst/>
              <a:ahLst/>
              <a:cxnLst/>
              <a:rect l="l" t="t" r="r" b="b"/>
              <a:pathLst>
                <a:path w="464693" h="381381">
                  <a:moveTo>
                    <a:pt x="113157" y="0"/>
                  </a:moveTo>
                  <a:lnTo>
                    <a:pt x="0" y="91821"/>
                  </a:lnTo>
                  <a:cubicBezTo>
                    <a:pt x="3810" y="96393"/>
                    <a:pt x="122936" y="381381"/>
                    <a:pt x="242951" y="381381"/>
                  </a:cubicBezTo>
                  <a:cubicBezTo>
                    <a:pt x="259969" y="381381"/>
                    <a:pt x="277114" y="375666"/>
                    <a:pt x="293878" y="362585"/>
                  </a:cubicBezTo>
                  <a:cubicBezTo>
                    <a:pt x="464693" y="228092"/>
                    <a:pt x="113157" y="0"/>
                    <a:pt x="113157" y="0"/>
                  </a:cubicBezTo>
                  <a:close/>
                </a:path>
              </a:pathLst>
            </a:custGeom>
            <a:solidFill>
              <a:srgbClr val="FFEDD7"/>
            </a:solidFill>
          </p:spPr>
        </p:sp>
      </p:grpSp>
      <p:grpSp>
        <p:nvGrpSpPr>
          <p:cNvPr id="28" name="Group 28"/>
          <p:cNvGrpSpPr/>
          <p:nvPr/>
        </p:nvGrpSpPr>
        <p:grpSpPr>
          <a:xfrm>
            <a:off x="4240632" y="10060780"/>
            <a:ext cx="298250" cy="297936"/>
            <a:chOff x="0" y="0"/>
            <a:chExt cx="397667" cy="397248"/>
          </a:xfrm>
        </p:grpSpPr>
        <p:sp>
          <p:nvSpPr>
            <p:cNvPr id="29" name="Freeform 29"/>
            <p:cNvSpPr/>
            <p:nvPr/>
          </p:nvSpPr>
          <p:spPr>
            <a:xfrm>
              <a:off x="0" y="0"/>
              <a:ext cx="397510" cy="397256"/>
            </a:xfrm>
            <a:custGeom>
              <a:avLst/>
              <a:gdLst/>
              <a:ahLst/>
              <a:cxnLst/>
              <a:rect l="l" t="t" r="r" b="b"/>
              <a:pathLst>
                <a:path w="397510" h="397256">
                  <a:moveTo>
                    <a:pt x="188849" y="0"/>
                  </a:moveTo>
                  <a:cubicBezTo>
                    <a:pt x="37338" y="0"/>
                    <a:pt x="0" y="336677"/>
                    <a:pt x="0" y="336677"/>
                  </a:cubicBezTo>
                  <a:lnTo>
                    <a:pt x="132842" y="397256"/>
                  </a:lnTo>
                  <a:cubicBezTo>
                    <a:pt x="135382" y="391287"/>
                    <a:pt x="397510" y="85598"/>
                    <a:pt x="243586" y="13335"/>
                  </a:cubicBezTo>
                  <a:cubicBezTo>
                    <a:pt x="223901" y="4191"/>
                    <a:pt x="205613" y="0"/>
                    <a:pt x="188849" y="0"/>
                  </a:cubicBezTo>
                  <a:close/>
                </a:path>
              </a:pathLst>
            </a:custGeom>
            <a:solidFill>
              <a:srgbClr val="FFEDD7"/>
            </a:solidFill>
          </p:spPr>
        </p:sp>
      </p:grpSp>
      <p:grpSp>
        <p:nvGrpSpPr>
          <p:cNvPr id="30" name="Group 30"/>
          <p:cNvGrpSpPr/>
          <p:nvPr/>
        </p:nvGrpSpPr>
        <p:grpSpPr>
          <a:xfrm>
            <a:off x="3937424" y="10312106"/>
            <a:ext cx="333295" cy="193515"/>
            <a:chOff x="0" y="0"/>
            <a:chExt cx="444394" cy="258021"/>
          </a:xfrm>
        </p:grpSpPr>
        <p:sp>
          <p:nvSpPr>
            <p:cNvPr id="31" name="Freeform 31"/>
            <p:cNvSpPr/>
            <p:nvPr/>
          </p:nvSpPr>
          <p:spPr>
            <a:xfrm>
              <a:off x="0" y="0"/>
              <a:ext cx="444373" cy="257810"/>
            </a:xfrm>
            <a:custGeom>
              <a:avLst/>
              <a:gdLst/>
              <a:ahLst/>
              <a:cxnLst/>
              <a:rect l="l" t="t" r="r" b="b"/>
              <a:pathLst>
                <a:path w="444373" h="257810">
                  <a:moveTo>
                    <a:pt x="408559" y="14605"/>
                  </a:moveTo>
                  <a:cubicBezTo>
                    <a:pt x="402717" y="16129"/>
                    <a:pt x="0" y="0"/>
                    <a:pt x="39243" y="165862"/>
                  </a:cubicBezTo>
                  <a:cubicBezTo>
                    <a:pt x="55499" y="234569"/>
                    <a:pt x="103505" y="257810"/>
                    <a:pt x="161036" y="257810"/>
                  </a:cubicBezTo>
                  <a:cubicBezTo>
                    <a:pt x="281686" y="257810"/>
                    <a:pt x="444373" y="155702"/>
                    <a:pt x="444373" y="155702"/>
                  </a:cubicBezTo>
                  <a:lnTo>
                    <a:pt x="408559" y="14605"/>
                  </a:lnTo>
                  <a:close/>
                </a:path>
              </a:pathLst>
            </a:custGeom>
            <a:solidFill>
              <a:srgbClr val="FFEDD7"/>
            </a:solidFill>
          </p:spPr>
        </p:sp>
      </p:grpSp>
      <p:grpSp>
        <p:nvGrpSpPr>
          <p:cNvPr id="32" name="Group 32"/>
          <p:cNvGrpSpPr/>
          <p:nvPr/>
        </p:nvGrpSpPr>
        <p:grpSpPr>
          <a:xfrm>
            <a:off x="4270632" y="10167128"/>
            <a:ext cx="388982" cy="277107"/>
            <a:chOff x="0" y="0"/>
            <a:chExt cx="518643" cy="369476"/>
          </a:xfrm>
        </p:grpSpPr>
        <p:sp>
          <p:nvSpPr>
            <p:cNvPr id="33" name="Freeform 33"/>
            <p:cNvSpPr/>
            <p:nvPr/>
          </p:nvSpPr>
          <p:spPr>
            <a:xfrm>
              <a:off x="127" y="127"/>
              <a:ext cx="518541" cy="369189"/>
            </a:xfrm>
            <a:custGeom>
              <a:avLst/>
              <a:gdLst/>
              <a:ahLst/>
              <a:cxnLst/>
              <a:rect l="l" t="t" r="r" b="b"/>
              <a:pathLst>
                <a:path w="518541" h="369189">
                  <a:moveTo>
                    <a:pt x="358013" y="0"/>
                  </a:moveTo>
                  <a:cubicBezTo>
                    <a:pt x="254762" y="0"/>
                    <a:pt x="0" y="195580"/>
                    <a:pt x="0" y="195580"/>
                  </a:cubicBezTo>
                  <a:lnTo>
                    <a:pt x="28194" y="320802"/>
                  </a:lnTo>
                  <a:cubicBezTo>
                    <a:pt x="28194" y="320802"/>
                    <a:pt x="198374" y="369189"/>
                    <a:pt x="322834" y="369189"/>
                  </a:cubicBezTo>
                  <a:cubicBezTo>
                    <a:pt x="364236" y="369189"/>
                    <a:pt x="400558" y="363855"/>
                    <a:pt x="423926" y="349504"/>
                  </a:cubicBezTo>
                  <a:cubicBezTo>
                    <a:pt x="518541" y="293370"/>
                    <a:pt x="306451" y="195453"/>
                    <a:pt x="306451" y="195453"/>
                  </a:cubicBezTo>
                  <a:cubicBezTo>
                    <a:pt x="306451" y="195453"/>
                    <a:pt x="445897" y="98425"/>
                    <a:pt x="394081" y="15875"/>
                  </a:cubicBezTo>
                  <a:cubicBezTo>
                    <a:pt x="386715" y="4826"/>
                    <a:pt x="374269" y="0"/>
                    <a:pt x="358013" y="0"/>
                  </a:cubicBezTo>
                  <a:close/>
                </a:path>
              </a:pathLst>
            </a:custGeom>
            <a:solidFill>
              <a:srgbClr val="FFF9F2"/>
            </a:solidFill>
          </p:spPr>
        </p:sp>
      </p:grpSp>
      <p:grpSp>
        <p:nvGrpSpPr>
          <p:cNvPr id="34" name="Group 34"/>
          <p:cNvGrpSpPr/>
          <p:nvPr/>
        </p:nvGrpSpPr>
        <p:grpSpPr>
          <a:xfrm>
            <a:off x="3960360" y="10074819"/>
            <a:ext cx="367239" cy="341978"/>
            <a:chOff x="0" y="0"/>
            <a:chExt cx="489652" cy="455971"/>
          </a:xfrm>
        </p:grpSpPr>
        <p:sp>
          <p:nvSpPr>
            <p:cNvPr id="35" name="Freeform 35"/>
            <p:cNvSpPr/>
            <p:nvPr/>
          </p:nvSpPr>
          <p:spPr>
            <a:xfrm>
              <a:off x="127" y="0"/>
              <a:ext cx="489458" cy="455930"/>
            </a:xfrm>
            <a:custGeom>
              <a:avLst/>
              <a:gdLst/>
              <a:ahLst/>
              <a:cxnLst/>
              <a:rect l="l" t="t" r="r" b="b"/>
              <a:pathLst>
                <a:path w="489458" h="455930">
                  <a:moveTo>
                    <a:pt x="302133" y="0"/>
                  </a:moveTo>
                  <a:cubicBezTo>
                    <a:pt x="237617" y="0"/>
                    <a:pt x="248539" y="184404"/>
                    <a:pt x="248539" y="184404"/>
                  </a:cubicBezTo>
                  <a:cubicBezTo>
                    <a:pt x="248539" y="184404"/>
                    <a:pt x="185674" y="152146"/>
                    <a:pt x="128143" y="152146"/>
                  </a:cubicBezTo>
                  <a:cubicBezTo>
                    <a:pt x="96520" y="152146"/>
                    <a:pt x="66548" y="161925"/>
                    <a:pt x="49403" y="192024"/>
                  </a:cubicBezTo>
                  <a:cubicBezTo>
                    <a:pt x="0" y="277114"/>
                    <a:pt x="392430" y="455930"/>
                    <a:pt x="392430" y="455930"/>
                  </a:cubicBezTo>
                  <a:lnTo>
                    <a:pt x="489458" y="372491"/>
                  </a:lnTo>
                  <a:cubicBezTo>
                    <a:pt x="489458" y="372491"/>
                    <a:pt x="423926" y="66040"/>
                    <a:pt x="329565" y="9017"/>
                  </a:cubicBezTo>
                  <a:cubicBezTo>
                    <a:pt x="319151" y="2794"/>
                    <a:pt x="310134" y="0"/>
                    <a:pt x="302133" y="0"/>
                  </a:cubicBezTo>
                  <a:close/>
                </a:path>
              </a:pathLst>
            </a:custGeom>
            <a:solidFill>
              <a:srgbClr val="FFF9F2"/>
            </a:solidFill>
          </p:spPr>
        </p:sp>
      </p:grpSp>
      <p:grpSp>
        <p:nvGrpSpPr>
          <p:cNvPr id="36" name="Group 36"/>
          <p:cNvGrpSpPr/>
          <p:nvPr/>
        </p:nvGrpSpPr>
        <p:grpSpPr>
          <a:xfrm>
            <a:off x="4032836" y="10373401"/>
            <a:ext cx="294764" cy="357119"/>
            <a:chOff x="0" y="0"/>
            <a:chExt cx="393019" cy="476159"/>
          </a:xfrm>
        </p:grpSpPr>
        <p:sp>
          <p:nvSpPr>
            <p:cNvPr id="37" name="Freeform 37"/>
            <p:cNvSpPr/>
            <p:nvPr/>
          </p:nvSpPr>
          <p:spPr>
            <a:xfrm>
              <a:off x="0" y="0"/>
              <a:ext cx="392938" cy="476123"/>
            </a:xfrm>
            <a:custGeom>
              <a:avLst/>
              <a:gdLst/>
              <a:ahLst/>
              <a:cxnLst/>
              <a:rect l="l" t="t" r="r" b="b"/>
              <a:pathLst>
                <a:path w="392938" h="476123">
                  <a:moveTo>
                    <a:pt x="277876" y="0"/>
                  </a:moveTo>
                  <a:cubicBezTo>
                    <a:pt x="277876" y="0"/>
                    <a:pt x="20955" y="179578"/>
                    <a:pt x="5588" y="288544"/>
                  </a:cubicBezTo>
                  <a:cubicBezTo>
                    <a:pt x="0" y="326263"/>
                    <a:pt x="21463" y="338582"/>
                    <a:pt x="51689" y="338582"/>
                  </a:cubicBezTo>
                  <a:cubicBezTo>
                    <a:pt x="109220" y="338582"/>
                    <a:pt x="198882" y="294513"/>
                    <a:pt x="198882" y="294513"/>
                  </a:cubicBezTo>
                  <a:cubicBezTo>
                    <a:pt x="198882" y="294513"/>
                    <a:pt x="185928" y="464058"/>
                    <a:pt x="283083" y="475996"/>
                  </a:cubicBezTo>
                  <a:cubicBezTo>
                    <a:pt x="284353" y="476123"/>
                    <a:pt x="285623" y="476123"/>
                    <a:pt x="287020" y="476123"/>
                  </a:cubicBezTo>
                  <a:cubicBezTo>
                    <a:pt x="380492" y="476123"/>
                    <a:pt x="392938" y="56261"/>
                    <a:pt x="392938" y="56261"/>
                  </a:cubicBezTo>
                  <a:lnTo>
                    <a:pt x="277876" y="0"/>
                  </a:lnTo>
                  <a:close/>
                </a:path>
              </a:pathLst>
            </a:custGeom>
            <a:solidFill>
              <a:srgbClr val="FFF9F2"/>
            </a:solidFill>
          </p:spPr>
        </p:sp>
      </p:grpSp>
      <p:grpSp>
        <p:nvGrpSpPr>
          <p:cNvPr id="38" name="Group 38"/>
          <p:cNvGrpSpPr/>
          <p:nvPr/>
        </p:nvGrpSpPr>
        <p:grpSpPr>
          <a:xfrm>
            <a:off x="4196596" y="10275586"/>
            <a:ext cx="194858" cy="194892"/>
            <a:chOff x="0" y="0"/>
            <a:chExt cx="259810" cy="259856"/>
          </a:xfrm>
        </p:grpSpPr>
        <p:sp>
          <p:nvSpPr>
            <p:cNvPr id="39" name="Freeform 39"/>
            <p:cNvSpPr/>
            <p:nvPr/>
          </p:nvSpPr>
          <p:spPr>
            <a:xfrm>
              <a:off x="127" y="127"/>
              <a:ext cx="259715" cy="259588"/>
            </a:xfrm>
            <a:custGeom>
              <a:avLst/>
              <a:gdLst/>
              <a:ahLst/>
              <a:cxnLst/>
              <a:rect l="l" t="t" r="r" b="b"/>
              <a:pathLst>
                <a:path w="259715" h="259588">
                  <a:moveTo>
                    <a:pt x="129286" y="0"/>
                  </a:moveTo>
                  <a:cubicBezTo>
                    <a:pt x="57912" y="0"/>
                    <a:pt x="0" y="58801"/>
                    <a:pt x="0" y="130302"/>
                  </a:cubicBezTo>
                  <a:cubicBezTo>
                    <a:pt x="0" y="201803"/>
                    <a:pt x="57912" y="259588"/>
                    <a:pt x="129286" y="259588"/>
                  </a:cubicBezTo>
                  <a:cubicBezTo>
                    <a:pt x="200660" y="259588"/>
                    <a:pt x="259715" y="201803"/>
                    <a:pt x="259715" y="130302"/>
                  </a:cubicBezTo>
                  <a:cubicBezTo>
                    <a:pt x="259715" y="58801"/>
                    <a:pt x="200787" y="0"/>
                    <a:pt x="129286" y="0"/>
                  </a:cubicBezTo>
                  <a:close/>
                </a:path>
              </a:pathLst>
            </a:custGeom>
            <a:solidFill>
              <a:srgbClr val="FFB300"/>
            </a:solidFill>
          </p:spPr>
        </p:sp>
      </p:grpSp>
      <p:grpSp>
        <p:nvGrpSpPr>
          <p:cNvPr id="40" name="Group 40"/>
          <p:cNvGrpSpPr/>
          <p:nvPr/>
        </p:nvGrpSpPr>
        <p:grpSpPr>
          <a:xfrm>
            <a:off x="10106680" y="10206890"/>
            <a:ext cx="455992" cy="374442"/>
            <a:chOff x="0" y="0"/>
            <a:chExt cx="607989" cy="499256"/>
          </a:xfrm>
        </p:grpSpPr>
        <p:sp>
          <p:nvSpPr>
            <p:cNvPr id="41" name="Freeform 41"/>
            <p:cNvSpPr/>
            <p:nvPr/>
          </p:nvSpPr>
          <p:spPr>
            <a:xfrm>
              <a:off x="0" y="127"/>
              <a:ext cx="607822" cy="498983"/>
            </a:xfrm>
            <a:custGeom>
              <a:avLst/>
              <a:gdLst/>
              <a:ahLst/>
              <a:cxnLst/>
              <a:rect l="l" t="t" r="r" b="b"/>
              <a:pathLst>
                <a:path w="607822" h="498983">
                  <a:moveTo>
                    <a:pt x="147955" y="0"/>
                  </a:moveTo>
                  <a:lnTo>
                    <a:pt x="0" y="120269"/>
                  </a:lnTo>
                  <a:cubicBezTo>
                    <a:pt x="4953" y="126111"/>
                    <a:pt x="160782" y="498983"/>
                    <a:pt x="317754" y="498983"/>
                  </a:cubicBezTo>
                  <a:cubicBezTo>
                    <a:pt x="339979" y="498983"/>
                    <a:pt x="362331" y="491490"/>
                    <a:pt x="384302" y="474345"/>
                  </a:cubicBezTo>
                  <a:cubicBezTo>
                    <a:pt x="607822" y="298323"/>
                    <a:pt x="147955" y="0"/>
                    <a:pt x="147955" y="0"/>
                  </a:cubicBezTo>
                  <a:close/>
                </a:path>
              </a:pathLst>
            </a:custGeom>
            <a:solidFill>
              <a:srgbClr val="FFEDD7"/>
            </a:solidFill>
          </p:spPr>
        </p:sp>
      </p:grpSp>
      <p:grpSp>
        <p:nvGrpSpPr>
          <p:cNvPr id="42" name="Group 42"/>
          <p:cNvGrpSpPr/>
          <p:nvPr/>
        </p:nvGrpSpPr>
        <p:grpSpPr>
          <a:xfrm>
            <a:off x="10077400" y="9813120"/>
            <a:ext cx="390112" cy="389685"/>
            <a:chOff x="0" y="0"/>
            <a:chExt cx="520150" cy="519580"/>
          </a:xfrm>
        </p:grpSpPr>
        <p:sp>
          <p:nvSpPr>
            <p:cNvPr id="43" name="Freeform 43"/>
            <p:cNvSpPr/>
            <p:nvPr/>
          </p:nvSpPr>
          <p:spPr>
            <a:xfrm>
              <a:off x="0" y="0"/>
              <a:ext cx="519938" cy="519557"/>
            </a:xfrm>
            <a:custGeom>
              <a:avLst/>
              <a:gdLst/>
              <a:ahLst/>
              <a:cxnLst/>
              <a:rect l="l" t="t" r="r" b="b"/>
              <a:pathLst>
                <a:path w="519938" h="519557">
                  <a:moveTo>
                    <a:pt x="247015" y="0"/>
                  </a:moveTo>
                  <a:cubicBezTo>
                    <a:pt x="48768" y="0"/>
                    <a:pt x="0" y="440309"/>
                    <a:pt x="0" y="440309"/>
                  </a:cubicBezTo>
                  <a:lnTo>
                    <a:pt x="173736" y="519557"/>
                  </a:lnTo>
                  <a:cubicBezTo>
                    <a:pt x="177038" y="511683"/>
                    <a:pt x="519938" y="112014"/>
                    <a:pt x="318516" y="17399"/>
                  </a:cubicBezTo>
                  <a:cubicBezTo>
                    <a:pt x="292735" y="5461"/>
                    <a:pt x="268986" y="0"/>
                    <a:pt x="247015" y="0"/>
                  </a:cubicBezTo>
                  <a:close/>
                </a:path>
              </a:pathLst>
            </a:custGeom>
            <a:solidFill>
              <a:srgbClr val="FFEDD7"/>
            </a:solidFill>
          </p:spPr>
        </p:sp>
      </p:grpSp>
      <p:grpSp>
        <p:nvGrpSpPr>
          <p:cNvPr id="44" name="Group 44"/>
          <p:cNvGrpSpPr/>
          <p:nvPr/>
        </p:nvGrpSpPr>
        <p:grpSpPr>
          <a:xfrm>
            <a:off x="9680802" y="10141841"/>
            <a:ext cx="435952" cy="253108"/>
            <a:chOff x="0" y="0"/>
            <a:chExt cx="581269" cy="337478"/>
          </a:xfrm>
        </p:grpSpPr>
        <p:sp>
          <p:nvSpPr>
            <p:cNvPr id="45" name="Freeform 45"/>
            <p:cNvSpPr/>
            <p:nvPr/>
          </p:nvSpPr>
          <p:spPr>
            <a:xfrm>
              <a:off x="0" y="0"/>
              <a:ext cx="581279" cy="337439"/>
            </a:xfrm>
            <a:custGeom>
              <a:avLst/>
              <a:gdLst/>
              <a:ahLst/>
              <a:cxnLst/>
              <a:rect l="l" t="t" r="r" b="b"/>
              <a:pathLst>
                <a:path w="581279" h="337439">
                  <a:moveTo>
                    <a:pt x="534416" y="19050"/>
                  </a:moveTo>
                  <a:cubicBezTo>
                    <a:pt x="526669" y="21082"/>
                    <a:pt x="0" y="0"/>
                    <a:pt x="51308" y="217043"/>
                  </a:cubicBezTo>
                  <a:cubicBezTo>
                    <a:pt x="72644" y="306959"/>
                    <a:pt x="135255" y="337439"/>
                    <a:pt x="210693" y="337439"/>
                  </a:cubicBezTo>
                  <a:cubicBezTo>
                    <a:pt x="368427" y="337439"/>
                    <a:pt x="581279" y="203835"/>
                    <a:pt x="581279" y="203835"/>
                  </a:cubicBezTo>
                  <a:lnTo>
                    <a:pt x="534416" y="19050"/>
                  </a:lnTo>
                  <a:close/>
                </a:path>
              </a:pathLst>
            </a:custGeom>
            <a:solidFill>
              <a:srgbClr val="FFEDD7"/>
            </a:solidFill>
          </p:spPr>
        </p:sp>
      </p:grpSp>
      <p:grpSp>
        <p:nvGrpSpPr>
          <p:cNvPr id="46" name="Group 46"/>
          <p:cNvGrpSpPr/>
          <p:nvPr/>
        </p:nvGrpSpPr>
        <p:grpSpPr>
          <a:xfrm>
            <a:off x="10116640" y="9952218"/>
            <a:ext cx="508790" cy="362442"/>
            <a:chOff x="0" y="0"/>
            <a:chExt cx="678387" cy="483256"/>
          </a:xfrm>
        </p:grpSpPr>
        <p:sp>
          <p:nvSpPr>
            <p:cNvPr id="47" name="Freeform 47"/>
            <p:cNvSpPr/>
            <p:nvPr/>
          </p:nvSpPr>
          <p:spPr>
            <a:xfrm>
              <a:off x="127" y="127"/>
              <a:ext cx="678180" cy="483108"/>
            </a:xfrm>
            <a:custGeom>
              <a:avLst/>
              <a:gdLst/>
              <a:ahLst/>
              <a:cxnLst/>
              <a:rect l="l" t="t" r="r" b="b"/>
              <a:pathLst>
                <a:path w="678180" h="483108">
                  <a:moveTo>
                    <a:pt x="468376" y="0"/>
                  </a:moveTo>
                  <a:cubicBezTo>
                    <a:pt x="333248" y="0"/>
                    <a:pt x="0" y="255905"/>
                    <a:pt x="0" y="255905"/>
                  </a:cubicBezTo>
                  <a:lnTo>
                    <a:pt x="36830" y="419735"/>
                  </a:lnTo>
                  <a:cubicBezTo>
                    <a:pt x="36830" y="419735"/>
                    <a:pt x="259334" y="483108"/>
                    <a:pt x="422275" y="483108"/>
                  </a:cubicBezTo>
                  <a:cubicBezTo>
                    <a:pt x="476377" y="483108"/>
                    <a:pt x="523875" y="476123"/>
                    <a:pt x="554482" y="457327"/>
                  </a:cubicBezTo>
                  <a:cubicBezTo>
                    <a:pt x="678180" y="383921"/>
                    <a:pt x="400939" y="255905"/>
                    <a:pt x="400939" y="255905"/>
                  </a:cubicBezTo>
                  <a:cubicBezTo>
                    <a:pt x="400939" y="255905"/>
                    <a:pt x="583311" y="129032"/>
                    <a:pt x="515493" y="20955"/>
                  </a:cubicBezTo>
                  <a:cubicBezTo>
                    <a:pt x="505968" y="6223"/>
                    <a:pt x="489585" y="0"/>
                    <a:pt x="468376" y="0"/>
                  </a:cubicBezTo>
                  <a:close/>
                </a:path>
              </a:pathLst>
            </a:custGeom>
            <a:solidFill>
              <a:srgbClr val="FFF9F2"/>
            </a:solidFill>
          </p:spPr>
        </p:sp>
      </p:grpSp>
      <p:grpSp>
        <p:nvGrpSpPr>
          <p:cNvPr id="48" name="Group 48"/>
          <p:cNvGrpSpPr/>
          <p:nvPr/>
        </p:nvGrpSpPr>
        <p:grpSpPr>
          <a:xfrm>
            <a:off x="9710802" y="9831482"/>
            <a:ext cx="480350" cy="447290"/>
            <a:chOff x="0" y="0"/>
            <a:chExt cx="640467" cy="596387"/>
          </a:xfrm>
        </p:grpSpPr>
        <p:sp>
          <p:nvSpPr>
            <p:cNvPr id="49" name="Freeform 49"/>
            <p:cNvSpPr/>
            <p:nvPr/>
          </p:nvSpPr>
          <p:spPr>
            <a:xfrm>
              <a:off x="127" y="0"/>
              <a:ext cx="640207" cy="596392"/>
            </a:xfrm>
            <a:custGeom>
              <a:avLst/>
              <a:gdLst/>
              <a:ahLst/>
              <a:cxnLst/>
              <a:rect l="l" t="t" r="r" b="b"/>
              <a:pathLst>
                <a:path w="640207" h="596392">
                  <a:moveTo>
                    <a:pt x="395224" y="0"/>
                  </a:moveTo>
                  <a:cubicBezTo>
                    <a:pt x="310896" y="0"/>
                    <a:pt x="325120" y="241173"/>
                    <a:pt x="325120" y="241173"/>
                  </a:cubicBezTo>
                  <a:cubicBezTo>
                    <a:pt x="325120" y="241173"/>
                    <a:pt x="242824" y="198882"/>
                    <a:pt x="167640" y="198882"/>
                  </a:cubicBezTo>
                  <a:cubicBezTo>
                    <a:pt x="126238" y="198882"/>
                    <a:pt x="86995" y="211709"/>
                    <a:pt x="64643" y="251079"/>
                  </a:cubicBezTo>
                  <a:cubicBezTo>
                    <a:pt x="0" y="362458"/>
                    <a:pt x="513334" y="596392"/>
                    <a:pt x="513334" y="596392"/>
                  </a:cubicBezTo>
                  <a:lnTo>
                    <a:pt x="640207" y="487299"/>
                  </a:lnTo>
                  <a:cubicBezTo>
                    <a:pt x="640207" y="487299"/>
                    <a:pt x="554482" y="86487"/>
                    <a:pt x="431038" y="11938"/>
                  </a:cubicBezTo>
                  <a:cubicBezTo>
                    <a:pt x="417449" y="3810"/>
                    <a:pt x="405638" y="127"/>
                    <a:pt x="395224" y="127"/>
                  </a:cubicBezTo>
                  <a:close/>
                </a:path>
              </a:pathLst>
            </a:custGeom>
            <a:solidFill>
              <a:srgbClr val="FFF9F2"/>
            </a:solidFill>
          </p:spPr>
        </p:sp>
      </p:grpSp>
      <p:grpSp>
        <p:nvGrpSpPr>
          <p:cNvPr id="50" name="Group 50"/>
          <p:cNvGrpSpPr/>
          <p:nvPr/>
        </p:nvGrpSpPr>
        <p:grpSpPr>
          <a:xfrm>
            <a:off x="9805601" y="10222013"/>
            <a:ext cx="385553" cy="467093"/>
            <a:chOff x="0" y="0"/>
            <a:chExt cx="514070" cy="622791"/>
          </a:xfrm>
        </p:grpSpPr>
        <p:sp>
          <p:nvSpPr>
            <p:cNvPr id="51" name="Freeform 51"/>
            <p:cNvSpPr/>
            <p:nvPr/>
          </p:nvSpPr>
          <p:spPr>
            <a:xfrm>
              <a:off x="0" y="0"/>
              <a:ext cx="513969" cy="622554"/>
            </a:xfrm>
            <a:custGeom>
              <a:avLst/>
              <a:gdLst/>
              <a:ahLst/>
              <a:cxnLst/>
              <a:rect l="l" t="t" r="r" b="b"/>
              <a:pathLst>
                <a:path w="513969" h="622554">
                  <a:moveTo>
                    <a:pt x="363474" y="0"/>
                  </a:moveTo>
                  <a:cubicBezTo>
                    <a:pt x="363474" y="0"/>
                    <a:pt x="27305" y="234950"/>
                    <a:pt x="7366" y="377317"/>
                  </a:cubicBezTo>
                  <a:cubicBezTo>
                    <a:pt x="0" y="426720"/>
                    <a:pt x="27940" y="442722"/>
                    <a:pt x="67691" y="442722"/>
                  </a:cubicBezTo>
                  <a:cubicBezTo>
                    <a:pt x="142875" y="442722"/>
                    <a:pt x="260223" y="385064"/>
                    <a:pt x="260223" y="385064"/>
                  </a:cubicBezTo>
                  <a:cubicBezTo>
                    <a:pt x="260223" y="385064"/>
                    <a:pt x="243205" y="606806"/>
                    <a:pt x="370332" y="622427"/>
                  </a:cubicBezTo>
                  <a:cubicBezTo>
                    <a:pt x="371983" y="622554"/>
                    <a:pt x="373634" y="622554"/>
                    <a:pt x="375412" y="622554"/>
                  </a:cubicBezTo>
                  <a:cubicBezTo>
                    <a:pt x="497713" y="622554"/>
                    <a:pt x="513969" y="73406"/>
                    <a:pt x="513969" y="73406"/>
                  </a:cubicBezTo>
                  <a:lnTo>
                    <a:pt x="363474" y="0"/>
                  </a:lnTo>
                  <a:close/>
                </a:path>
              </a:pathLst>
            </a:custGeom>
            <a:solidFill>
              <a:srgbClr val="FFF9F2"/>
            </a:solidFill>
          </p:spPr>
        </p:sp>
      </p:grpSp>
      <p:grpSp>
        <p:nvGrpSpPr>
          <p:cNvPr id="52" name="Group 52"/>
          <p:cNvGrpSpPr/>
          <p:nvPr/>
        </p:nvGrpSpPr>
        <p:grpSpPr>
          <a:xfrm>
            <a:off x="10019801" y="10094075"/>
            <a:ext cx="254875" cy="254909"/>
            <a:chOff x="0" y="0"/>
            <a:chExt cx="339833" cy="339878"/>
          </a:xfrm>
        </p:grpSpPr>
        <p:sp>
          <p:nvSpPr>
            <p:cNvPr id="53" name="Freeform 53"/>
            <p:cNvSpPr/>
            <p:nvPr/>
          </p:nvSpPr>
          <p:spPr>
            <a:xfrm>
              <a:off x="127" y="127"/>
              <a:ext cx="339725" cy="339598"/>
            </a:xfrm>
            <a:custGeom>
              <a:avLst/>
              <a:gdLst/>
              <a:ahLst/>
              <a:cxnLst/>
              <a:rect l="l" t="t" r="r" b="b"/>
              <a:pathLst>
                <a:path w="339725" h="339598">
                  <a:moveTo>
                    <a:pt x="169164" y="0"/>
                  </a:moveTo>
                  <a:cubicBezTo>
                    <a:pt x="75692" y="0"/>
                    <a:pt x="0" y="76962"/>
                    <a:pt x="0" y="170434"/>
                  </a:cubicBezTo>
                  <a:cubicBezTo>
                    <a:pt x="0" y="264033"/>
                    <a:pt x="75692" y="339598"/>
                    <a:pt x="169164" y="339598"/>
                  </a:cubicBezTo>
                  <a:cubicBezTo>
                    <a:pt x="262763" y="339598"/>
                    <a:pt x="339725" y="264033"/>
                    <a:pt x="339725" y="170434"/>
                  </a:cubicBezTo>
                  <a:cubicBezTo>
                    <a:pt x="339725" y="76962"/>
                    <a:pt x="262763" y="0"/>
                    <a:pt x="169164" y="0"/>
                  </a:cubicBezTo>
                  <a:close/>
                </a:path>
              </a:pathLst>
            </a:custGeom>
            <a:solidFill>
              <a:srgbClr val="FFB300"/>
            </a:solidFill>
          </p:spPr>
        </p:sp>
      </p:grpSp>
      <p:grpSp>
        <p:nvGrpSpPr>
          <p:cNvPr id="54" name="Group 54"/>
          <p:cNvGrpSpPr/>
          <p:nvPr/>
        </p:nvGrpSpPr>
        <p:grpSpPr>
          <a:xfrm>
            <a:off x="17253142" y="9633657"/>
            <a:ext cx="433814" cy="356233"/>
            <a:chOff x="0" y="0"/>
            <a:chExt cx="578418" cy="474978"/>
          </a:xfrm>
        </p:grpSpPr>
        <p:sp>
          <p:nvSpPr>
            <p:cNvPr id="55" name="Freeform 55"/>
            <p:cNvSpPr/>
            <p:nvPr/>
          </p:nvSpPr>
          <p:spPr>
            <a:xfrm>
              <a:off x="0" y="127"/>
              <a:ext cx="578231" cy="474599"/>
            </a:xfrm>
            <a:custGeom>
              <a:avLst/>
              <a:gdLst/>
              <a:ahLst/>
              <a:cxnLst/>
              <a:rect l="l" t="t" r="r" b="b"/>
              <a:pathLst>
                <a:path w="578231" h="474599">
                  <a:moveTo>
                    <a:pt x="140843" y="0"/>
                  </a:moveTo>
                  <a:lnTo>
                    <a:pt x="0" y="114300"/>
                  </a:lnTo>
                  <a:cubicBezTo>
                    <a:pt x="4699" y="119888"/>
                    <a:pt x="153035" y="474599"/>
                    <a:pt x="302260" y="474599"/>
                  </a:cubicBezTo>
                  <a:cubicBezTo>
                    <a:pt x="323469" y="474599"/>
                    <a:pt x="344678" y="467487"/>
                    <a:pt x="365633" y="451104"/>
                  </a:cubicBezTo>
                  <a:cubicBezTo>
                    <a:pt x="578231" y="283845"/>
                    <a:pt x="140843" y="0"/>
                    <a:pt x="140843" y="0"/>
                  </a:cubicBezTo>
                  <a:close/>
                </a:path>
              </a:pathLst>
            </a:custGeom>
            <a:solidFill>
              <a:srgbClr val="FFEDD7"/>
            </a:solidFill>
          </p:spPr>
        </p:sp>
      </p:grpSp>
      <p:grpSp>
        <p:nvGrpSpPr>
          <p:cNvPr id="56" name="Group 56"/>
          <p:cNvGrpSpPr/>
          <p:nvPr/>
        </p:nvGrpSpPr>
        <p:grpSpPr>
          <a:xfrm>
            <a:off x="17225287" y="9259036"/>
            <a:ext cx="371139" cy="370735"/>
            <a:chOff x="0" y="0"/>
            <a:chExt cx="494851" cy="494313"/>
          </a:xfrm>
        </p:grpSpPr>
        <p:sp>
          <p:nvSpPr>
            <p:cNvPr id="57" name="Freeform 57"/>
            <p:cNvSpPr/>
            <p:nvPr/>
          </p:nvSpPr>
          <p:spPr>
            <a:xfrm>
              <a:off x="0" y="0"/>
              <a:ext cx="494792" cy="494284"/>
            </a:xfrm>
            <a:custGeom>
              <a:avLst/>
              <a:gdLst/>
              <a:ahLst/>
              <a:cxnLst/>
              <a:rect l="l" t="t" r="r" b="b"/>
              <a:pathLst>
                <a:path w="494792" h="494284">
                  <a:moveTo>
                    <a:pt x="235077" y="0"/>
                  </a:moveTo>
                  <a:cubicBezTo>
                    <a:pt x="46482" y="0"/>
                    <a:pt x="0" y="418973"/>
                    <a:pt x="0" y="418973"/>
                  </a:cubicBezTo>
                  <a:lnTo>
                    <a:pt x="165354" y="494284"/>
                  </a:lnTo>
                  <a:cubicBezTo>
                    <a:pt x="168529" y="486791"/>
                    <a:pt x="494792" y="106553"/>
                    <a:pt x="303149" y="16510"/>
                  </a:cubicBezTo>
                  <a:cubicBezTo>
                    <a:pt x="278511" y="5207"/>
                    <a:pt x="255905" y="0"/>
                    <a:pt x="235077" y="0"/>
                  </a:cubicBezTo>
                  <a:close/>
                </a:path>
              </a:pathLst>
            </a:custGeom>
            <a:solidFill>
              <a:srgbClr val="FFEDD7"/>
            </a:solidFill>
          </p:spPr>
        </p:sp>
      </p:grpSp>
      <p:grpSp>
        <p:nvGrpSpPr>
          <p:cNvPr id="58" name="Group 58"/>
          <p:cNvGrpSpPr/>
          <p:nvPr/>
        </p:nvGrpSpPr>
        <p:grpSpPr>
          <a:xfrm>
            <a:off x="16847978" y="9571772"/>
            <a:ext cx="414748" cy="240800"/>
            <a:chOff x="0" y="0"/>
            <a:chExt cx="552998" cy="321067"/>
          </a:xfrm>
        </p:grpSpPr>
        <p:sp>
          <p:nvSpPr>
            <p:cNvPr id="59" name="Freeform 59"/>
            <p:cNvSpPr/>
            <p:nvPr/>
          </p:nvSpPr>
          <p:spPr>
            <a:xfrm>
              <a:off x="0" y="0"/>
              <a:ext cx="553085" cy="320802"/>
            </a:xfrm>
            <a:custGeom>
              <a:avLst/>
              <a:gdLst/>
              <a:ahLst/>
              <a:cxnLst/>
              <a:rect l="l" t="t" r="r" b="b"/>
              <a:pathLst>
                <a:path w="553085" h="320802">
                  <a:moveTo>
                    <a:pt x="508381" y="18161"/>
                  </a:moveTo>
                  <a:cubicBezTo>
                    <a:pt x="501142" y="20066"/>
                    <a:pt x="0" y="0"/>
                    <a:pt x="48895" y="206375"/>
                  </a:cubicBezTo>
                  <a:cubicBezTo>
                    <a:pt x="69088" y="291973"/>
                    <a:pt x="128778" y="320802"/>
                    <a:pt x="200533" y="320802"/>
                  </a:cubicBezTo>
                  <a:cubicBezTo>
                    <a:pt x="350647" y="320802"/>
                    <a:pt x="553085" y="193675"/>
                    <a:pt x="553085" y="193675"/>
                  </a:cubicBezTo>
                  <a:lnTo>
                    <a:pt x="508381" y="18161"/>
                  </a:lnTo>
                  <a:close/>
                </a:path>
              </a:pathLst>
            </a:custGeom>
            <a:solidFill>
              <a:srgbClr val="FFEDD7"/>
            </a:solidFill>
          </p:spPr>
        </p:sp>
      </p:grpSp>
      <p:grpSp>
        <p:nvGrpSpPr>
          <p:cNvPr id="60" name="Group 60"/>
          <p:cNvGrpSpPr/>
          <p:nvPr/>
        </p:nvGrpSpPr>
        <p:grpSpPr>
          <a:xfrm>
            <a:off x="17262618" y="9391370"/>
            <a:ext cx="484044" cy="344817"/>
            <a:chOff x="0" y="0"/>
            <a:chExt cx="645392" cy="459756"/>
          </a:xfrm>
        </p:grpSpPr>
        <p:sp>
          <p:nvSpPr>
            <p:cNvPr id="61" name="Freeform 61"/>
            <p:cNvSpPr/>
            <p:nvPr/>
          </p:nvSpPr>
          <p:spPr>
            <a:xfrm>
              <a:off x="127" y="127"/>
              <a:ext cx="645033" cy="459613"/>
            </a:xfrm>
            <a:custGeom>
              <a:avLst/>
              <a:gdLst/>
              <a:ahLst/>
              <a:cxnLst/>
              <a:rect l="l" t="t" r="r" b="b"/>
              <a:pathLst>
                <a:path w="645033" h="459613">
                  <a:moveTo>
                    <a:pt x="445516" y="0"/>
                  </a:moveTo>
                  <a:cubicBezTo>
                    <a:pt x="317119" y="0"/>
                    <a:pt x="0" y="243459"/>
                    <a:pt x="0" y="243459"/>
                  </a:cubicBezTo>
                  <a:lnTo>
                    <a:pt x="35052" y="399288"/>
                  </a:lnTo>
                  <a:cubicBezTo>
                    <a:pt x="35052" y="399288"/>
                    <a:pt x="246761" y="459613"/>
                    <a:pt x="401701" y="459613"/>
                  </a:cubicBezTo>
                  <a:cubicBezTo>
                    <a:pt x="453136" y="459613"/>
                    <a:pt x="498348" y="452882"/>
                    <a:pt x="527431" y="435102"/>
                  </a:cubicBezTo>
                  <a:cubicBezTo>
                    <a:pt x="645033" y="365252"/>
                    <a:pt x="381254" y="243459"/>
                    <a:pt x="381254" y="243459"/>
                  </a:cubicBezTo>
                  <a:cubicBezTo>
                    <a:pt x="381254" y="243459"/>
                    <a:pt x="554863" y="122682"/>
                    <a:pt x="490347" y="19939"/>
                  </a:cubicBezTo>
                  <a:cubicBezTo>
                    <a:pt x="481330" y="5969"/>
                    <a:pt x="465836" y="0"/>
                    <a:pt x="445516" y="0"/>
                  </a:cubicBezTo>
                  <a:close/>
                </a:path>
              </a:pathLst>
            </a:custGeom>
            <a:solidFill>
              <a:srgbClr val="FFF9F2"/>
            </a:solidFill>
          </p:spPr>
        </p:sp>
      </p:grpSp>
      <p:grpSp>
        <p:nvGrpSpPr>
          <p:cNvPr id="62" name="Group 62"/>
          <p:cNvGrpSpPr/>
          <p:nvPr/>
        </p:nvGrpSpPr>
        <p:grpSpPr>
          <a:xfrm>
            <a:off x="16876519" y="9276505"/>
            <a:ext cx="456987" cy="425539"/>
            <a:chOff x="0" y="0"/>
            <a:chExt cx="609317" cy="567386"/>
          </a:xfrm>
        </p:grpSpPr>
        <p:sp>
          <p:nvSpPr>
            <p:cNvPr id="63" name="Freeform 63"/>
            <p:cNvSpPr/>
            <p:nvPr/>
          </p:nvSpPr>
          <p:spPr>
            <a:xfrm>
              <a:off x="127" y="0"/>
              <a:ext cx="608965" cy="567436"/>
            </a:xfrm>
            <a:custGeom>
              <a:avLst/>
              <a:gdLst/>
              <a:ahLst/>
              <a:cxnLst/>
              <a:rect l="l" t="t" r="r" b="b"/>
              <a:pathLst>
                <a:path w="608965" h="567436">
                  <a:moveTo>
                    <a:pt x="376047" y="0"/>
                  </a:moveTo>
                  <a:cubicBezTo>
                    <a:pt x="295783" y="0"/>
                    <a:pt x="309372" y="229362"/>
                    <a:pt x="309372" y="229362"/>
                  </a:cubicBezTo>
                  <a:cubicBezTo>
                    <a:pt x="309372" y="229362"/>
                    <a:pt x="231140" y="189230"/>
                    <a:pt x="159512" y="189230"/>
                  </a:cubicBezTo>
                  <a:cubicBezTo>
                    <a:pt x="120142" y="189230"/>
                    <a:pt x="82804" y="201422"/>
                    <a:pt x="61468" y="238887"/>
                  </a:cubicBezTo>
                  <a:cubicBezTo>
                    <a:pt x="0" y="344805"/>
                    <a:pt x="488315" y="567436"/>
                    <a:pt x="488315" y="567436"/>
                  </a:cubicBezTo>
                  <a:lnTo>
                    <a:pt x="608965" y="463550"/>
                  </a:lnTo>
                  <a:cubicBezTo>
                    <a:pt x="608965" y="463550"/>
                    <a:pt x="527431" y="82169"/>
                    <a:pt x="410083" y="11303"/>
                  </a:cubicBezTo>
                  <a:cubicBezTo>
                    <a:pt x="397129" y="3556"/>
                    <a:pt x="385953" y="0"/>
                    <a:pt x="376047" y="0"/>
                  </a:cubicBezTo>
                  <a:close/>
                </a:path>
              </a:pathLst>
            </a:custGeom>
            <a:solidFill>
              <a:srgbClr val="FFF9F2"/>
            </a:solidFill>
          </p:spPr>
        </p:sp>
      </p:grpSp>
      <p:grpSp>
        <p:nvGrpSpPr>
          <p:cNvPr id="64" name="Group 64"/>
          <p:cNvGrpSpPr/>
          <p:nvPr/>
        </p:nvGrpSpPr>
        <p:grpSpPr>
          <a:xfrm>
            <a:off x="16966707" y="9648045"/>
            <a:ext cx="366801" cy="444379"/>
            <a:chOff x="0" y="0"/>
            <a:chExt cx="489068" cy="592506"/>
          </a:xfrm>
        </p:grpSpPr>
        <p:sp>
          <p:nvSpPr>
            <p:cNvPr id="65" name="Freeform 65"/>
            <p:cNvSpPr/>
            <p:nvPr/>
          </p:nvSpPr>
          <p:spPr>
            <a:xfrm>
              <a:off x="0" y="0"/>
              <a:ext cx="488950" cy="592328"/>
            </a:xfrm>
            <a:custGeom>
              <a:avLst/>
              <a:gdLst/>
              <a:ahLst/>
              <a:cxnLst/>
              <a:rect l="l" t="t" r="r" b="b"/>
              <a:pathLst>
                <a:path w="488950" h="592328">
                  <a:moveTo>
                    <a:pt x="345821" y="0"/>
                  </a:moveTo>
                  <a:cubicBezTo>
                    <a:pt x="345821" y="0"/>
                    <a:pt x="26035" y="223520"/>
                    <a:pt x="6985" y="359029"/>
                  </a:cubicBezTo>
                  <a:cubicBezTo>
                    <a:pt x="0" y="406019"/>
                    <a:pt x="26670" y="421259"/>
                    <a:pt x="64389" y="421259"/>
                  </a:cubicBezTo>
                  <a:cubicBezTo>
                    <a:pt x="135890" y="421259"/>
                    <a:pt x="247523" y="366395"/>
                    <a:pt x="247523" y="366395"/>
                  </a:cubicBezTo>
                  <a:cubicBezTo>
                    <a:pt x="247523" y="366395"/>
                    <a:pt x="231394" y="577342"/>
                    <a:pt x="352298" y="592201"/>
                  </a:cubicBezTo>
                  <a:cubicBezTo>
                    <a:pt x="353822" y="592328"/>
                    <a:pt x="355473" y="592328"/>
                    <a:pt x="357124" y="592328"/>
                  </a:cubicBezTo>
                  <a:cubicBezTo>
                    <a:pt x="473329" y="592328"/>
                    <a:pt x="488950" y="69850"/>
                    <a:pt x="488950" y="69850"/>
                  </a:cubicBezTo>
                  <a:lnTo>
                    <a:pt x="345821" y="0"/>
                  </a:lnTo>
                  <a:close/>
                </a:path>
              </a:pathLst>
            </a:custGeom>
            <a:solidFill>
              <a:srgbClr val="FFF9F2"/>
            </a:solidFill>
          </p:spPr>
        </p:sp>
      </p:grpSp>
      <p:grpSp>
        <p:nvGrpSpPr>
          <p:cNvPr id="66" name="Group 66"/>
          <p:cNvGrpSpPr/>
          <p:nvPr/>
        </p:nvGrpSpPr>
        <p:grpSpPr>
          <a:xfrm>
            <a:off x="17170489" y="9526329"/>
            <a:ext cx="242478" cy="242513"/>
            <a:chOff x="0" y="0"/>
            <a:chExt cx="323305" cy="323351"/>
          </a:xfrm>
        </p:grpSpPr>
        <p:sp>
          <p:nvSpPr>
            <p:cNvPr id="67" name="Freeform 67"/>
            <p:cNvSpPr/>
            <p:nvPr/>
          </p:nvSpPr>
          <p:spPr>
            <a:xfrm>
              <a:off x="127" y="127"/>
              <a:ext cx="323215" cy="323088"/>
            </a:xfrm>
            <a:custGeom>
              <a:avLst/>
              <a:gdLst/>
              <a:ahLst/>
              <a:cxnLst/>
              <a:rect l="l" t="t" r="r" b="b"/>
              <a:pathLst>
                <a:path w="323215" h="323088">
                  <a:moveTo>
                    <a:pt x="160909" y="0"/>
                  </a:moveTo>
                  <a:cubicBezTo>
                    <a:pt x="72009" y="0"/>
                    <a:pt x="0" y="73279"/>
                    <a:pt x="0" y="162179"/>
                  </a:cubicBezTo>
                  <a:cubicBezTo>
                    <a:pt x="0" y="251206"/>
                    <a:pt x="72009" y="323088"/>
                    <a:pt x="160909" y="323088"/>
                  </a:cubicBezTo>
                  <a:cubicBezTo>
                    <a:pt x="249936" y="323088"/>
                    <a:pt x="323215" y="251206"/>
                    <a:pt x="323215" y="162179"/>
                  </a:cubicBezTo>
                  <a:cubicBezTo>
                    <a:pt x="323215" y="73279"/>
                    <a:pt x="250063" y="0"/>
                    <a:pt x="160909" y="0"/>
                  </a:cubicBezTo>
                  <a:close/>
                </a:path>
              </a:pathLst>
            </a:custGeom>
            <a:solidFill>
              <a:srgbClr val="FFB300"/>
            </a:solidFill>
          </p:spPr>
        </p:sp>
      </p:grpSp>
      <p:grpSp>
        <p:nvGrpSpPr>
          <p:cNvPr id="68" name="Group 68"/>
          <p:cNvGrpSpPr/>
          <p:nvPr/>
        </p:nvGrpSpPr>
        <p:grpSpPr>
          <a:xfrm>
            <a:off x="-620378" y="632004"/>
            <a:ext cx="2873862" cy="876012"/>
            <a:chOff x="0" y="0"/>
            <a:chExt cx="3831816" cy="1168016"/>
          </a:xfrm>
        </p:grpSpPr>
        <p:sp>
          <p:nvSpPr>
            <p:cNvPr id="69" name="Freeform 69"/>
            <p:cNvSpPr/>
            <p:nvPr/>
          </p:nvSpPr>
          <p:spPr>
            <a:xfrm>
              <a:off x="127" y="0"/>
              <a:ext cx="3831590" cy="1168019"/>
            </a:xfrm>
            <a:custGeom>
              <a:avLst/>
              <a:gdLst/>
              <a:ahLst/>
              <a:cxnLst/>
              <a:rect l="l" t="t" r="r" b="b"/>
              <a:pathLst>
                <a:path w="3831590" h="1168019">
                  <a:moveTo>
                    <a:pt x="1353566" y="0"/>
                  </a:moveTo>
                  <a:cubicBezTo>
                    <a:pt x="1685544" y="0"/>
                    <a:pt x="2006727" y="248920"/>
                    <a:pt x="2078609" y="574294"/>
                  </a:cubicBezTo>
                  <a:cubicBezTo>
                    <a:pt x="2192020" y="472440"/>
                    <a:pt x="2344674" y="416433"/>
                    <a:pt x="2497074" y="416433"/>
                  </a:cubicBezTo>
                  <a:cubicBezTo>
                    <a:pt x="2549906" y="416433"/>
                    <a:pt x="2602738" y="423164"/>
                    <a:pt x="2653919" y="437134"/>
                  </a:cubicBezTo>
                  <a:cubicBezTo>
                    <a:pt x="2851404" y="491871"/>
                    <a:pt x="3017139" y="652272"/>
                    <a:pt x="3078480" y="847344"/>
                  </a:cubicBezTo>
                  <a:cubicBezTo>
                    <a:pt x="3136265" y="814070"/>
                    <a:pt x="3202178" y="799084"/>
                    <a:pt x="3270885" y="799084"/>
                  </a:cubicBezTo>
                  <a:cubicBezTo>
                    <a:pt x="3497199" y="799084"/>
                    <a:pt x="3752342" y="962279"/>
                    <a:pt x="3831590" y="1168019"/>
                  </a:cubicBezTo>
                  <a:lnTo>
                    <a:pt x="19685" y="1168019"/>
                  </a:lnTo>
                  <a:cubicBezTo>
                    <a:pt x="19685" y="1168019"/>
                    <a:pt x="0" y="1155827"/>
                    <a:pt x="19685" y="1116457"/>
                  </a:cubicBezTo>
                  <a:cubicBezTo>
                    <a:pt x="135763" y="890397"/>
                    <a:pt x="374269" y="726821"/>
                    <a:pt x="628650" y="723646"/>
                  </a:cubicBezTo>
                  <a:cubicBezTo>
                    <a:pt x="633222" y="368046"/>
                    <a:pt x="932688" y="39751"/>
                    <a:pt x="1287272" y="3429"/>
                  </a:cubicBezTo>
                  <a:cubicBezTo>
                    <a:pt x="1309370" y="1016"/>
                    <a:pt x="1331468" y="0"/>
                    <a:pt x="1353566" y="0"/>
                  </a:cubicBezTo>
                  <a:close/>
                </a:path>
              </a:pathLst>
            </a:custGeom>
            <a:solidFill>
              <a:srgbClr val="FFF6E8"/>
            </a:solidFill>
          </p:spPr>
        </p:sp>
      </p:grpSp>
      <p:grpSp>
        <p:nvGrpSpPr>
          <p:cNvPr id="70" name="Group 70"/>
          <p:cNvGrpSpPr/>
          <p:nvPr/>
        </p:nvGrpSpPr>
        <p:grpSpPr>
          <a:xfrm>
            <a:off x="-1719328" y="6336004"/>
            <a:ext cx="2873862" cy="876012"/>
            <a:chOff x="0" y="0"/>
            <a:chExt cx="3831816" cy="1168016"/>
          </a:xfrm>
        </p:grpSpPr>
        <p:sp>
          <p:nvSpPr>
            <p:cNvPr id="71" name="Freeform 71"/>
            <p:cNvSpPr/>
            <p:nvPr/>
          </p:nvSpPr>
          <p:spPr>
            <a:xfrm>
              <a:off x="0" y="0"/>
              <a:ext cx="3831590" cy="1168019"/>
            </a:xfrm>
            <a:custGeom>
              <a:avLst/>
              <a:gdLst/>
              <a:ahLst/>
              <a:cxnLst/>
              <a:rect l="l" t="t" r="r" b="b"/>
              <a:pathLst>
                <a:path w="3831590" h="1168019">
                  <a:moveTo>
                    <a:pt x="2478151" y="0"/>
                  </a:moveTo>
                  <a:cubicBezTo>
                    <a:pt x="2146173" y="0"/>
                    <a:pt x="1824990" y="248920"/>
                    <a:pt x="1753108" y="574294"/>
                  </a:cubicBezTo>
                  <a:cubicBezTo>
                    <a:pt x="1639697" y="472440"/>
                    <a:pt x="1487043" y="416433"/>
                    <a:pt x="1334643" y="416433"/>
                  </a:cubicBezTo>
                  <a:cubicBezTo>
                    <a:pt x="1281811" y="416433"/>
                    <a:pt x="1228979" y="423164"/>
                    <a:pt x="1177798" y="437134"/>
                  </a:cubicBezTo>
                  <a:cubicBezTo>
                    <a:pt x="980313" y="491871"/>
                    <a:pt x="814578" y="652272"/>
                    <a:pt x="753237" y="847344"/>
                  </a:cubicBezTo>
                  <a:cubicBezTo>
                    <a:pt x="695452" y="814070"/>
                    <a:pt x="629539" y="799084"/>
                    <a:pt x="560832" y="799084"/>
                  </a:cubicBezTo>
                  <a:cubicBezTo>
                    <a:pt x="334391" y="799084"/>
                    <a:pt x="79375" y="962279"/>
                    <a:pt x="0" y="1168019"/>
                  </a:cubicBezTo>
                  <a:lnTo>
                    <a:pt x="3811905" y="1168019"/>
                  </a:lnTo>
                  <a:cubicBezTo>
                    <a:pt x="3811905" y="1168019"/>
                    <a:pt x="3831590" y="1155827"/>
                    <a:pt x="3811905" y="1116457"/>
                  </a:cubicBezTo>
                  <a:cubicBezTo>
                    <a:pt x="3695827" y="890397"/>
                    <a:pt x="3457321" y="726821"/>
                    <a:pt x="3202940" y="723646"/>
                  </a:cubicBezTo>
                  <a:cubicBezTo>
                    <a:pt x="3198495" y="367919"/>
                    <a:pt x="2899029" y="39751"/>
                    <a:pt x="2544445" y="3429"/>
                  </a:cubicBezTo>
                  <a:cubicBezTo>
                    <a:pt x="2522347" y="1016"/>
                    <a:pt x="2500249" y="0"/>
                    <a:pt x="2478151" y="0"/>
                  </a:cubicBezTo>
                  <a:close/>
                </a:path>
              </a:pathLst>
            </a:custGeom>
            <a:solidFill>
              <a:srgbClr val="FFF6E8"/>
            </a:solidFill>
          </p:spPr>
        </p:sp>
      </p:grpSp>
      <p:grpSp>
        <p:nvGrpSpPr>
          <p:cNvPr id="72" name="Group 72"/>
          <p:cNvGrpSpPr/>
          <p:nvPr/>
        </p:nvGrpSpPr>
        <p:grpSpPr>
          <a:xfrm>
            <a:off x="6596984" y="7032498"/>
            <a:ext cx="3359114" cy="1023890"/>
            <a:chOff x="0" y="0"/>
            <a:chExt cx="4478819" cy="1365187"/>
          </a:xfrm>
        </p:grpSpPr>
        <p:sp>
          <p:nvSpPr>
            <p:cNvPr id="73" name="Freeform 73"/>
            <p:cNvSpPr/>
            <p:nvPr/>
          </p:nvSpPr>
          <p:spPr>
            <a:xfrm>
              <a:off x="254" y="0"/>
              <a:ext cx="4478528" cy="1365123"/>
            </a:xfrm>
            <a:custGeom>
              <a:avLst/>
              <a:gdLst/>
              <a:ahLst/>
              <a:cxnLst/>
              <a:rect l="l" t="t" r="r" b="b"/>
              <a:pathLst>
                <a:path w="4478528" h="1365123">
                  <a:moveTo>
                    <a:pt x="1582039" y="0"/>
                  </a:moveTo>
                  <a:cubicBezTo>
                    <a:pt x="1970151" y="0"/>
                    <a:pt x="2345563" y="290957"/>
                    <a:pt x="2429510" y="671195"/>
                  </a:cubicBezTo>
                  <a:cubicBezTo>
                    <a:pt x="2562098" y="552069"/>
                    <a:pt x="2740533" y="486664"/>
                    <a:pt x="2918587" y="486664"/>
                  </a:cubicBezTo>
                  <a:cubicBezTo>
                    <a:pt x="2980309" y="486664"/>
                    <a:pt x="3042158" y="494538"/>
                    <a:pt x="3101848" y="510794"/>
                  </a:cubicBezTo>
                  <a:cubicBezTo>
                    <a:pt x="3332734" y="574802"/>
                    <a:pt x="3526409" y="762254"/>
                    <a:pt x="3598164" y="990346"/>
                  </a:cubicBezTo>
                  <a:cubicBezTo>
                    <a:pt x="3665601" y="951484"/>
                    <a:pt x="3742690" y="933958"/>
                    <a:pt x="3823081" y="933958"/>
                  </a:cubicBezTo>
                  <a:cubicBezTo>
                    <a:pt x="4087622" y="933958"/>
                    <a:pt x="4385818" y="1124712"/>
                    <a:pt x="4478528" y="1365123"/>
                  </a:cubicBezTo>
                  <a:lnTo>
                    <a:pt x="22987" y="1365123"/>
                  </a:lnTo>
                  <a:cubicBezTo>
                    <a:pt x="22987" y="1365123"/>
                    <a:pt x="0" y="1350899"/>
                    <a:pt x="22987" y="1304798"/>
                  </a:cubicBezTo>
                  <a:cubicBezTo>
                    <a:pt x="158623" y="1040765"/>
                    <a:pt x="437388" y="849503"/>
                    <a:pt x="734822" y="845820"/>
                  </a:cubicBezTo>
                  <a:cubicBezTo>
                    <a:pt x="740029" y="430149"/>
                    <a:pt x="1090041" y="46482"/>
                    <a:pt x="1504569" y="4064"/>
                  </a:cubicBezTo>
                  <a:cubicBezTo>
                    <a:pt x="1530350" y="1270"/>
                    <a:pt x="1556131" y="0"/>
                    <a:pt x="1582039" y="0"/>
                  </a:cubicBezTo>
                  <a:close/>
                </a:path>
              </a:pathLst>
            </a:custGeom>
            <a:solidFill>
              <a:srgbClr val="FFF6E8"/>
            </a:solidFill>
          </p:spPr>
        </p:sp>
      </p:grpSp>
      <p:grpSp>
        <p:nvGrpSpPr>
          <p:cNvPr id="74" name="Group 74"/>
          <p:cNvGrpSpPr/>
          <p:nvPr/>
        </p:nvGrpSpPr>
        <p:grpSpPr>
          <a:xfrm>
            <a:off x="2799992" y="2432165"/>
            <a:ext cx="12688015" cy="6427628"/>
            <a:chOff x="0" y="0"/>
            <a:chExt cx="3341699" cy="1692873"/>
          </a:xfrm>
        </p:grpSpPr>
        <p:sp>
          <p:nvSpPr>
            <p:cNvPr id="75" name="Freeform 75"/>
            <p:cNvSpPr/>
            <p:nvPr/>
          </p:nvSpPr>
          <p:spPr>
            <a:xfrm>
              <a:off x="0" y="0"/>
              <a:ext cx="3341700" cy="1692873"/>
            </a:xfrm>
            <a:custGeom>
              <a:avLst/>
              <a:gdLst/>
              <a:ahLst/>
              <a:cxnLst/>
              <a:rect l="l" t="t" r="r" b="b"/>
              <a:pathLst>
                <a:path w="3341700" h="1692873">
                  <a:moveTo>
                    <a:pt x="31119" y="0"/>
                  </a:moveTo>
                  <a:lnTo>
                    <a:pt x="3310580" y="0"/>
                  </a:lnTo>
                  <a:cubicBezTo>
                    <a:pt x="3327767" y="0"/>
                    <a:pt x="3341700" y="13932"/>
                    <a:pt x="3341700" y="31119"/>
                  </a:cubicBezTo>
                  <a:lnTo>
                    <a:pt x="3341700" y="1661754"/>
                  </a:lnTo>
                  <a:cubicBezTo>
                    <a:pt x="3341700" y="1670008"/>
                    <a:pt x="3338421" y="1677923"/>
                    <a:pt x="3332585" y="1683759"/>
                  </a:cubicBezTo>
                  <a:cubicBezTo>
                    <a:pt x="3326749" y="1689595"/>
                    <a:pt x="3318834" y="1692873"/>
                    <a:pt x="3310580" y="1692873"/>
                  </a:cubicBezTo>
                  <a:lnTo>
                    <a:pt x="31119" y="1692873"/>
                  </a:lnTo>
                  <a:cubicBezTo>
                    <a:pt x="22866" y="1692873"/>
                    <a:pt x="14950" y="1689595"/>
                    <a:pt x="9115" y="1683759"/>
                  </a:cubicBezTo>
                  <a:cubicBezTo>
                    <a:pt x="3279" y="1677923"/>
                    <a:pt x="0" y="1670008"/>
                    <a:pt x="0" y="1661754"/>
                  </a:cubicBezTo>
                  <a:lnTo>
                    <a:pt x="0" y="31119"/>
                  </a:lnTo>
                  <a:cubicBezTo>
                    <a:pt x="0" y="22866"/>
                    <a:pt x="3279" y="14950"/>
                    <a:pt x="9115" y="9115"/>
                  </a:cubicBezTo>
                  <a:cubicBezTo>
                    <a:pt x="14950" y="3279"/>
                    <a:pt x="22866" y="0"/>
                    <a:pt x="31119" y="0"/>
                  </a:cubicBezTo>
                  <a:close/>
                </a:path>
              </a:pathLst>
            </a:custGeom>
            <a:solidFill>
              <a:srgbClr val="275F8E"/>
            </a:solidFill>
          </p:spPr>
        </p:sp>
        <p:sp>
          <p:nvSpPr>
            <p:cNvPr id="76" name="TextBox 7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77" name="Picture 77"/>
          <p:cNvPicPr>
            <a:picLocks noChangeAspect="1"/>
          </p:cNvPicPr>
          <p:nvPr/>
        </p:nvPicPr>
        <p:blipFill>
          <a:blip r:embed="rId4"/>
          <a:srcRect t="24732"/>
          <a:stretch>
            <a:fillRect/>
          </a:stretch>
        </p:blipFill>
        <p:spPr>
          <a:xfrm>
            <a:off x="2017442" y="3326583"/>
            <a:ext cx="5500032" cy="5516428"/>
          </a:xfrm>
          <a:prstGeom prst="rect">
            <a:avLst/>
          </a:prstGeom>
        </p:spPr>
      </p:pic>
      <p:sp>
        <p:nvSpPr>
          <p:cNvPr id="78" name="TextBox 78"/>
          <p:cNvSpPr txBox="1"/>
          <p:nvPr/>
        </p:nvSpPr>
        <p:spPr>
          <a:xfrm>
            <a:off x="1531425" y="707699"/>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TENTANG</a:t>
            </a:r>
          </a:p>
        </p:txBody>
      </p:sp>
      <p:sp>
        <p:nvSpPr>
          <p:cNvPr id="79" name="TextBox 79"/>
          <p:cNvSpPr txBox="1"/>
          <p:nvPr/>
        </p:nvSpPr>
        <p:spPr>
          <a:xfrm>
            <a:off x="6873209" y="4075303"/>
            <a:ext cx="8548727" cy="1671320"/>
          </a:xfrm>
          <a:prstGeom prst="rect">
            <a:avLst/>
          </a:prstGeom>
        </p:spPr>
        <p:txBody>
          <a:bodyPr lIns="0" tIns="0" rIns="0" bIns="0" rtlCol="0" anchor="t">
            <a:spAutoFit/>
          </a:bodyPr>
          <a:lstStyle/>
          <a:p>
            <a:pPr algn="just">
              <a:lnSpc>
                <a:spcPts val="4479"/>
              </a:lnSpc>
            </a:pPr>
            <a:r>
              <a:rPr lang="en-US" sz="3199">
                <a:solidFill>
                  <a:srgbClr val="F9FCED"/>
                </a:solidFill>
                <a:latin typeface="Public Sans"/>
              </a:rPr>
              <a:t>Nama   : Wisnu Aji Septiawan</a:t>
            </a:r>
          </a:p>
          <a:p>
            <a:pPr algn="just">
              <a:lnSpc>
                <a:spcPts val="4479"/>
              </a:lnSpc>
            </a:pPr>
            <a:r>
              <a:rPr lang="en-US" sz="3199">
                <a:solidFill>
                  <a:srgbClr val="F9FCED"/>
                </a:solidFill>
                <a:latin typeface="Public Sans"/>
              </a:rPr>
              <a:t>Prodi    : Teknologi Pendidikan A 2021</a:t>
            </a:r>
          </a:p>
          <a:p>
            <a:pPr algn="just">
              <a:lnSpc>
                <a:spcPts val="4479"/>
              </a:lnSpc>
            </a:pPr>
            <a:r>
              <a:rPr lang="en-US" sz="3199">
                <a:solidFill>
                  <a:srgbClr val="F9FCED"/>
                </a:solidFill>
                <a:latin typeface="Public Sans"/>
              </a:rPr>
              <a:t>Email    : wisnu63fip.2021@student.uny.ac.id</a:t>
            </a:r>
          </a:p>
        </p:txBody>
      </p:sp>
      <p:pic>
        <p:nvPicPr>
          <p:cNvPr id="80" name="Picture 80">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89447" y="241397"/>
            <a:ext cx="1259849" cy="125984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890416" y="1586256"/>
            <a:ext cx="3938260" cy="1200462"/>
            <a:chOff x="0" y="0"/>
            <a:chExt cx="5251013" cy="1600616"/>
          </a:xfrm>
        </p:grpSpPr>
        <p:sp>
          <p:nvSpPr>
            <p:cNvPr id="3" name="Freeform 3"/>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4" name="Group 4"/>
          <p:cNvGrpSpPr/>
          <p:nvPr/>
        </p:nvGrpSpPr>
        <p:grpSpPr>
          <a:xfrm>
            <a:off x="15758814" y="3126300"/>
            <a:ext cx="3070636" cy="935992"/>
            <a:chOff x="0" y="0"/>
            <a:chExt cx="4094181" cy="1247989"/>
          </a:xfrm>
        </p:grpSpPr>
        <p:sp>
          <p:nvSpPr>
            <p:cNvPr id="5" name="Freeform 5"/>
            <p:cNvSpPr/>
            <p:nvPr/>
          </p:nvSpPr>
          <p:spPr>
            <a:xfrm>
              <a:off x="127" y="0"/>
              <a:ext cx="4094099" cy="1248156"/>
            </a:xfrm>
            <a:custGeom>
              <a:avLst/>
              <a:gdLst/>
              <a:ahLst/>
              <a:cxnLst/>
              <a:rect l="l" t="t" r="r" b="b"/>
              <a:pathLst>
                <a:path w="4094099" h="1248156">
                  <a:moveTo>
                    <a:pt x="1446276" y="0"/>
                  </a:moveTo>
                  <a:cubicBezTo>
                    <a:pt x="1800987" y="0"/>
                    <a:pt x="2144141" y="265938"/>
                    <a:pt x="2220976" y="613664"/>
                  </a:cubicBezTo>
                  <a:cubicBezTo>
                    <a:pt x="2342134" y="504825"/>
                    <a:pt x="2505329" y="445008"/>
                    <a:pt x="2668143" y="445008"/>
                  </a:cubicBezTo>
                  <a:cubicBezTo>
                    <a:pt x="2724658" y="445008"/>
                    <a:pt x="2781046" y="452247"/>
                    <a:pt x="2835656" y="467106"/>
                  </a:cubicBezTo>
                  <a:cubicBezTo>
                    <a:pt x="3046603" y="525526"/>
                    <a:pt x="3223768" y="696976"/>
                    <a:pt x="3289300" y="905510"/>
                  </a:cubicBezTo>
                  <a:cubicBezTo>
                    <a:pt x="3351022" y="869950"/>
                    <a:pt x="3421380" y="853948"/>
                    <a:pt x="3494913" y="853948"/>
                  </a:cubicBezTo>
                  <a:cubicBezTo>
                    <a:pt x="3736721" y="853948"/>
                    <a:pt x="4009263" y="1028319"/>
                    <a:pt x="4094099" y="1248156"/>
                  </a:cubicBezTo>
                  <a:lnTo>
                    <a:pt x="21082" y="1248156"/>
                  </a:lnTo>
                  <a:cubicBezTo>
                    <a:pt x="21082" y="1248156"/>
                    <a:pt x="0" y="1235202"/>
                    <a:pt x="21082" y="1193038"/>
                  </a:cubicBezTo>
                  <a:cubicBezTo>
                    <a:pt x="145161" y="951357"/>
                    <a:pt x="399923" y="776605"/>
                    <a:pt x="671830" y="773176"/>
                  </a:cubicBezTo>
                  <a:cubicBezTo>
                    <a:pt x="676529" y="393192"/>
                    <a:pt x="996569" y="42418"/>
                    <a:pt x="1375410" y="3683"/>
                  </a:cubicBezTo>
                  <a:cubicBezTo>
                    <a:pt x="1399032" y="1143"/>
                    <a:pt x="1422654" y="0"/>
                    <a:pt x="1446149" y="0"/>
                  </a:cubicBezTo>
                  <a:close/>
                </a:path>
              </a:pathLst>
            </a:custGeom>
            <a:solidFill>
              <a:srgbClr val="FFF6E8"/>
            </a:solidFill>
          </p:spPr>
        </p:sp>
      </p:grpSp>
      <p:grpSp>
        <p:nvGrpSpPr>
          <p:cNvPr id="6" name="Group 6"/>
          <p:cNvGrpSpPr/>
          <p:nvPr/>
        </p:nvGrpSpPr>
        <p:grpSpPr>
          <a:xfrm>
            <a:off x="-182100" y="7604150"/>
            <a:ext cx="18643002" cy="2834236"/>
            <a:chOff x="0" y="0"/>
            <a:chExt cx="24857336" cy="3778981"/>
          </a:xfrm>
        </p:grpSpPr>
        <p:sp>
          <p:nvSpPr>
            <p:cNvPr id="7" name="Freeform 7"/>
            <p:cNvSpPr/>
            <p:nvPr/>
          </p:nvSpPr>
          <p:spPr>
            <a:xfrm>
              <a:off x="0" y="0"/>
              <a:ext cx="24857329" cy="3779012"/>
            </a:xfrm>
            <a:custGeom>
              <a:avLst/>
              <a:gdLst/>
              <a:ahLst/>
              <a:cxnLst/>
              <a:rect l="l" t="t" r="r" b="b"/>
              <a:pathLst>
                <a:path w="24857329" h="3779012">
                  <a:moveTo>
                    <a:pt x="12401804" y="0"/>
                  </a:moveTo>
                  <a:cubicBezTo>
                    <a:pt x="8726424" y="0"/>
                    <a:pt x="4478909" y="46228"/>
                    <a:pt x="6223" y="184531"/>
                  </a:cubicBezTo>
                  <a:cubicBezTo>
                    <a:pt x="0" y="186055"/>
                    <a:pt x="38481" y="1912620"/>
                    <a:pt x="39751" y="2362454"/>
                  </a:cubicBezTo>
                  <a:cubicBezTo>
                    <a:pt x="43053" y="3120771"/>
                    <a:pt x="49022" y="3779012"/>
                    <a:pt x="49022" y="3779012"/>
                  </a:cubicBezTo>
                  <a:lnTo>
                    <a:pt x="24857329" y="3779012"/>
                  </a:lnTo>
                  <a:lnTo>
                    <a:pt x="24815546" y="184531"/>
                  </a:lnTo>
                  <a:cubicBezTo>
                    <a:pt x="24815546" y="184531"/>
                    <a:pt x="19752692" y="0"/>
                    <a:pt x="12401804" y="0"/>
                  </a:cubicBezTo>
                  <a:close/>
                </a:path>
              </a:pathLst>
            </a:custGeom>
            <a:solidFill>
              <a:srgbClr val="168E5E"/>
            </a:solidFill>
          </p:spPr>
        </p:sp>
      </p:grpSp>
      <p:grpSp>
        <p:nvGrpSpPr>
          <p:cNvPr id="8" name="Group 8"/>
          <p:cNvGrpSpPr/>
          <p:nvPr/>
        </p:nvGrpSpPr>
        <p:grpSpPr>
          <a:xfrm>
            <a:off x="2537200" y="8751364"/>
            <a:ext cx="3358212" cy="1621312"/>
            <a:chOff x="0" y="0"/>
            <a:chExt cx="4477616" cy="2161749"/>
          </a:xfrm>
        </p:grpSpPr>
        <p:sp>
          <p:nvSpPr>
            <p:cNvPr id="9" name="Freeform 9"/>
            <p:cNvSpPr/>
            <p:nvPr/>
          </p:nvSpPr>
          <p:spPr>
            <a:xfrm>
              <a:off x="0" y="254"/>
              <a:ext cx="4477639" cy="2161540"/>
            </a:xfrm>
            <a:custGeom>
              <a:avLst/>
              <a:gdLst/>
              <a:ahLst/>
              <a:cxnLst/>
              <a:rect l="l" t="t" r="r" b="b"/>
              <a:pathLst>
                <a:path w="4477639" h="2161540">
                  <a:moveTo>
                    <a:pt x="2760091" y="0"/>
                  </a:moveTo>
                  <a:cubicBezTo>
                    <a:pt x="2603373" y="0"/>
                    <a:pt x="2456180" y="36068"/>
                    <a:pt x="2323719" y="100711"/>
                  </a:cubicBezTo>
                  <a:cubicBezTo>
                    <a:pt x="2146427" y="186563"/>
                    <a:pt x="2000631" y="324866"/>
                    <a:pt x="1901317" y="494792"/>
                  </a:cubicBezTo>
                  <a:cubicBezTo>
                    <a:pt x="1735709" y="370078"/>
                    <a:pt x="1528064" y="294894"/>
                    <a:pt x="1305814" y="294894"/>
                  </a:cubicBezTo>
                  <a:cubicBezTo>
                    <a:pt x="756539" y="294894"/>
                    <a:pt x="311277" y="739902"/>
                    <a:pt x="311277" y="1288923"/>
                  </a:cubicBezTo>
                  <a:cubicBezTo>
                    <a:pt x="311277" y="1465072"/>
                    <a:pt x="358140" y="1629156"/>
                    <a:pt x="437515" y="1773555"/>
                  </a:cubicBezTo>
                  <a:cubicBezTo>
                    <a:pt x="255524" y="1856105"/>
                    <a:pt x="103505" y="1991487"/>
                    <a:pt x="0" y="2161540"/>
                  </a:cubicBezTo>
                  <a:lnTo>
                    <a:pt x="4477639" y="2161540"/>
                  </a:lnTo>
                  <a:cubicBezTo>
                    <a:pt x="4366514" y="1772031"/>
                    <a:pt x="4074287" y="1457579"/>
                    <a:pt x="3698621" y="1317498"/>
                  </a:cubicBezTo>
                  <a:cubicBezTo>
                    <a:pt x="3734689" y="1215517"/>
                    <a:pt x="3752850" y="1107186"/>
                    <a:pt x="3752850" y="992632"/>
                  </a:cubicBezTo>
                  <a:cubicBezTo>
                    <a:pt x="3752850" y="443484"/>
                    <a:pt x="3309112" y="0"/>
                    <a:pt x="2760091" y="0"/>
                  </a:cubicBezTo>
                  <a:close/>
                </a:path>
              </a:pathLst>
            </a:custGeom>
            <a:solidFill>
              <a:srgbClr val="0F6342"/>
            </a:solidFill>
          </p:spPr>
        </p:sp>
      </p:grpSp>
      <p:grpSp>
        <p:nvGrpSpPr>
          <p:cNvPr id="10" name="Group 10"/>
          <p:cNvGrpSpPr/>
          <p:nvPr/>
        </p:nvGrpSpPr>
        <p:grpSpPr>
          <a:xfrm>
            <a:off x="-182092" y="7538442"/>
            <a:ext cx="3669960" cy="2777516"/>
            <a:chOff x="0" y="0"/>
            <a:chExt cx="4893280" cy="3703355"/>
          </a:xfrm>
        </p:grpSpPr>
        <p:sp>
          <p:nvSpPr>
            <p:cNvPr id="11" name="Freeform 11"/>
            <p:cNvSpPr/>
            <p:nvPr/>
          </p:nvSpPr>
          <p:spPr>
            <a:xfrm>
              <a:off x="0" y="0"/>
              <a:ext cx="4893056" cy="3703320"/>
            </a:xfrm>
            <a:custGeom>
              <a:avLst/>
              <a:gdLst/>
              <a:ahLst/>
              <a:cxnLst/>
              <a:rect l="l" t="t" r="r" b="b"/>
              <a:pathLst>
                <a:path w="4893056" h="3703320">
                  <a:moveTo>
                    <a:pt x="991235" y="0"/>
                  </a:moveTo>
                  <a:cubicBezTo>
                    <a:pt x="597408" y="0"/>
                    <a:pt x="243840" y="170053"/>
                    <a:pt x="0" y="440690"/>
                  </a:cubicBezTo>
                  <a:cubicBezTo>
                    <a:pt x="3302" y="2185797"/>
                    <a:pt x="9017" y="3703320"/>
                    <a:pt x="9017" y="3703320"/>
                  </a:cubicBezTo>
                  <a:lnTo>
                    <a:pt x="4888484" y="3703320"/>
                  </a:lnTo>
                  <a:cubicBezTo>
                    <a:pt x="4891278" y="3667252"/>
                    <a:pt x="4893056" y="3632581"/>
                    <a:pt x="4893056" y="3596513"/>
                  </a:cubicBezTo>
                  <a:cubicBezTo>
                    <a:pt x="4893056" y="3056382"/>
                    <a:pt x="4572508" y="2591816"/>
                    <a:pt x="4110736" y="2381123"/>
                  </a:cubicBezTo>
                  <a:cubicBezTo>
                    <a:pt x="4219067" y="2188718"/>
                    <a:pt x="4280789" y="1967357"/>
                    <a:pt x="4280789" y="1731391"/>
                  </a:cubicBezTo>
                  <a:cubicBezTo>
                    <a:pt x="4280789" y="1701292"/>
                    <a:pt x="4279265" y="1671320"/>
                    <a:pt x="4277487" y="1642491"/>
                  </a:cubicBezTo>
                  <a:cubicBezTo>
                    <a:pt x="4232275" y="946023"/>
                    <a:pt x="3653409" y="397002"/>
                    <a:pt x="2946654" y="397002"/>
                  </a:cubicBezTo>
                  <a:cubicBezTo>
                    <a:pt x="2646045" y="397002"/>
                    <a:pt x="2367534" y="496189"/>
                    <a:pt x="2144903" y="664845"/>
                  </a:cubicBezTo>
                  <a:cubicBezTo>
                    <a:pt x="1913128" y="266573"/>
                    <a:pt x="1484757" y="0"/>
                    <a:pt x="991235" y="0"/>
                  </a:cubicBezTo>
                  <a:close/>
                </a:path>
              </a:pathLst>
            </a:custGeom>
            <a:solidFill>
              <a:srgbClr val="11734C"/>
            </a:solidFill>
          </p:spPr>
        </p:sp>
      </p:grpSp>
      <p:grpSp>
        <p:nvGrpSpPr>
          <p:cNvPr id="12" name="Group 12"/>
          <p:cNvGrpSpPr/>
          <p:nvPr/>
        </p:nvGrpSpPr>
        <p:grpSpPr>
          <a:xfrm>
            <a:off x="1287044" y="8988978"/>
            <a:ext cx="616038" cy="505798"/>
            <a:chOff x="0" y="0"/>
            <a:chExt cx="821384" cy="674397"/>
          </a:xfrm>
        </p:grpSpPr>
        <p:sp>
          <p:nvSpPr>
            <p:cNvPr id="13" name="Freeform 13"/>
            <p:cNvSpPr/>
            <p:nvPr/>
          </p:nvSpPr>
          <p:spPr>
            <a:xfrm>
              <a:off x="0" y="254"/>
              <a:ext cx="821182" cy="673989"/>
            </a:xfrm>
            <a:custGeom>
              <a:avLst/>
              <a:gdLst/>
              <a:ahLst/>
              <a:cxnLst/>
              <a:rect l="l" t="t" r="r" b="b"/>
              <a:pathLst>
                <a:path w="821182" h="673989">
                  <a:moveTo>
                    <a:pt x="199898" y="0"/>
                  </a:moveTo>
                  <a:lnTo>
                    <a:pt x="0" y="162306"/>
                  </a:lnTo>
                  <a:cubicBezTo>
                    <a:pt x="6731" y="170307"/>
                    <a:pt x="217297" y="673989"/>
                    <a:pt x="429260" y="673989"/>
                  </a:cubicBezTo>
                  <a:cubicBezTo>
                    <a:pt x="459359" y="673989"/>
                    <a:pt x="489585" y="663829"/>
                    <a:pt x="519176" y="640715"/>
                  </a:cubicBezTo>
                  <a:cubicBezTo>
                    <a:pt x="821182" y="402844"/>
                    <a:pt x="199898" y="0"/>
                    <a:pt x="199898" y="0"/>
                  </a:cubicBezTo>
                  <a:close/>
                </a:path>
              </a:pathLst>
            </a:custGeom>
            <a:solidFill>
              <a:srgbClr val="FFEDD7"/>
            </a:solidFill>
          </p:spPr>
        </p:sp>
      </p:grpSp>
      <p:grpSp>
        <p:nvGrpSpPr>
          <p:cNvPr id="14" name="Group 14"/>
          <p:cNvGrpSpPr/>
          <p:nvPr/>
        </p:nvGrpSpPr>
        <p:grpSpPr>
          <a:xfrm>
            <a:off x="1247488" y="8457072"/>
            <a:ext cx="527036" cy="526388"/>
            <a:chOff x="0" y="0"/>
            <a:chExt cx="702715" cy="701851"/>
          </a:xfrm>
        </p:grpSpPr>
        <p:sp>
          <p:nvSpPr>
            <p:cNvPr id="15" name="Freeform 15"/>
            <p:cNvSpPr/>
            <p:nvPr/>
          </p:nvSpPr>
          <p:spPr>
            <a:xfrm>
              <a:off x="0" y="0"/>
              <a:ext cx="702437" cy="701802"/>
            </a:xfrm>
            <a:custGeom>
              <a:avLst/>
              <a:gdLst/>
              <a:ahLst/>
              <a:cxnLst/>
              <a:rect l="l" t="t" r="r" b="b"/>
              <a:pathLst>
                <a:path w="702437" h="701802">
                  <a:moveTo>
                    <a:pt x="333756" y="0"/>
                  </a:moveTo>
                  <a:cubicBezTo>
                    <a:pt x="65913" y="0"/>
                    <a:pt x="0" y="594868"/>
                    <a:pt x="0" y="594868"/>
                  </a:cubicBezTo>
                  <a:lnTo>
                    <a:pt x="234696" y="701802"/>
                  </a:lnTo>
                  <a:cubicBezTo>
                    <a:pt x="239268" y="691261"/>
                    <a:pt x="702437" y="151257"/>
                    <a:pt x="430276" y="23495"/>
                  </a:cubicBezTo>
                  <a:cubicBezTo>
                    <a:pt x="395605" y="7366"/>
                    <a:pt x="363347" y="0"/>
                    <a:pt x="333756" y="0"/>
                  </a:cubicBezTo>
                  <a:close/>
                </a:path>
              </a:pathLst>
            </a:custGeom>
            <a:solidFill>
              <a:srgbClr val="FFEDD7"/>
            </a:solidFill>
          </p:spPr>
        </p:sp>
      </p:grpSp>
      <p:grpSp>
        <p:nvGrpSpPr>
          <p:cNvPr id="16" name="Group 16"/>
          <p:cNvGrpSpPr/>
          <p:nvPr/>
        </p:nvGrpSpPr>
        <p:grpSpPr>
          <a:xfrm>
            <a:off x="711690" y="8901110"/>
            <a:ext cx="588964" cy="341900"/>
            <a:chOff x="0" y="0"/>
            <a:chExt cx="785285" cy="455867"/>
          </a:xfrm>
        </p:grpSpPr>
        <p:sp>
          <p:nvSpPr>
            <p:cNvPr id="17" name="Freeform 17"/>
            <p:cNvSpPr/>
            <p:nvPr/>
          </p:nvSpPr>
          <p:spPr>
            <a:xfrm>
              <a:off x="0" y="0"/>
              <a:ext cx="785241" cy="455676"/>
            </a:xfrm>
            <a:custGeom>
              <a:avLst/>
              <a:gdLst/>
              <a:ahLst/>
              <a:cxnLst/>
              <a:rect l="l" t="t" r="r" b="b"/>
              <a:pathLst>
                <a:path w="785241" h="455676">
                  <a:moveTo>
                    <a:pt x="721995" y="25781"/>
                  </a:moveTo>
                  <a:cubicBezTo>
                    <a:pt x="711581" y="28575"/>
                    <a:pt x="0" y="0"/>
                    <a:pt x="69342" y="293116"/>
                  </a:cubicBezTo>
                  <a:cubicBezTo>
                    <a:pt x="98044" y="414655"/>
                    <a:pt x="182880" y="455676"/>
                    <a:pt x="284607" y="455676"/>
                  </a:cubicBezTo>
                  <a:cubicBezTo>
                    <a:pt x="497713" y="455676"/>
                    <a:pt x="785241" y="275209"/>
                    <a:pt x="785241" y="275209"/>
                  </a:cubicBezTo>
                  <a:lnTo>
                    <a:pt x="721995" y="25781"/>
                  </a:lnTo>
                  <a:close/>
                </a:path>
              </a:pathLst>
            </a:custGeom>
            <a:solidFill>
              <a:srgbClr val="FFEDD7"/>
            </a:solidFill>
          </p:spPr>
        </p:sp>
      </p:grpSp>
      <p:grpSp>
        <p:nvGrpSpPr>
          <p:cNvPr id="18" name="Group 18"/>
          <p:cNvGrpSpPr/>
          <p:nvPr/>
        </p:nvGrpSpPr>
        <p:grpSpPr>
          <a:xfrm>
            <a:off x="1300500" y="8644966"/>
            <a:ext cx="687368" cy="489588"/>
            <a:chOff x="0" y="0"/>
            <a:chExt cx="916491" cy="652784"/>
          </a:xfrm>
        </p:grpSpPr>
        <p:sp>
          <p:nvSpPr>
            <p:cNvPr id="19" name="Freeform 19"/>
            <p:cNvSpPr/>
            <p:nvPr/>
          </p:nvSpPr>
          <p:spPr>
            <a:xfrm>
              <a:off x="254" y="127"/>
              <a:ext cx="916051" cy="652653"/>
            </a:xfrm>
            <a:custGeom>
              <a:avLst/>
              <a:gdLst/>
              <a:ahLst/>
              <a:cxnLst/>
              <a:rect l="l" t="t" r="r" b="b"/>
              <a:pathLst>
                <a:path w="916051" h="652653">
                  <a:moveTo>
                    <a:pt x="632587" y="127"/>
                  </a:moveTo>
                  <a:cubicBezTo>
                    <a:pt x="450215" y="127"/>
                    <a:pt x="0" y="345694"/>
                    <a:pt x="0" y="345694"/>
                  </a:cubicBezTo>
                  <a:lnTo>
                    <a:pt x="49657" y="567055"/>
                  </a:lnTo>
                  <a:cubicBezTo>
                    <a:pt x="49657" y="567055"/>
                    <a:pt x="350266" y="652653"/>
                    <a:pt x="570357" y="652653"/>
                  </a:cubicBezTo>
                  <a:cubicBezTo>
                    <a:pt x="643382" y="652653"/>
                    <a:pt x="707644" y="643128"/>
                    <a:pt x="748919" y="617855"/>
                  </a:cubicBezTo>
                  <a:cubicBezTo>
                    <a:pt x="916051" y="518668"/>
                    <a:pt x="541401" y="345694"/>
                    <a:pt x="541401" y="345694"/>
                  </a:cubicBezTo>
                  <a:cubicBezTo>
                    <a:pt x="541401" y="345694"/>
                    <a:pt x="787781" y="174244"/>
                    <a:pt x="696214" y="28321"/>
                  </a:cubicBezTo>
                  <a:cubicBezTo>
                    <a:pt x="683514" y="8382"/>
                    <a:pt x="661416" y="0"/>
                    <a:pt x="632714" y="0"/>
                  </a:cubicBezTo>
                  <a:close/>
                </a:path>
              </a:pathLst>
            </a:custGeom>
            <a:solidFill>
              <a:srgbClr val="FFF9F2"/>
            </a:solidFill>
          </p:spPr>
        </p:sp>
      </p:grpSp>
      <p:grpSp>
        <p:nvGrpSpPr>
          <p:cNvPr id="20" name="Group 20"/>
          <p:cNvGrpSpPr/>
          <p:nvPr/>
        </p:nvGrpSpPr>
        <p:grpSpPr>
          <a:xfrm>
            <a:off x="752220" y="8481876"/>
            <a:ext cx="648946" cy="604202"/>
            <a:chOff x="0" y="0"/>
            <a:chExt cx="865261" cy="805603"/>
          </a:xfrm>
        </p:grpSpPr>
        <p:sp>
          <p:nvSpPr>
            <p:cNvPr id="21" name="Freeform 21"/>
            <p:cNvSpPr/>
            <p:nvPr/>
          </p:nvSpPr>
          <p:spPr>
            <a:xfrm>
              <a:off x="254" y="0"/>
              <a:ext cx="864870" cy="805561"/>
            </a:xfrm>
            <a:custGeom>
              <a:avLst/>
              <a:gdLst/>
              <a:ahLst/>
              <a:cxnLst/>
              <a:rect l="l" t="t" r="r" b="b"/>
              <a:pathLst>
                <a:path w="864870" h="805561">
                  <a:moveTo>
                    <a:pt x="533908" y="0"/>
                  </a:moveTo>
                  <a:cubicBezTo>
                    <a:pt x="419989" y="0"/>
                    <a:pt x="439166" y="325755"/>
                    <a:pt x="439166" y="325755"/>
                  </a:cubicBezTo>
                  <a:cubicBezTo>
                    <a:pt x="439166" y="325755"/>
                    <a:pt x="328041" y="268732"/>
                    <a:pt x="226441" y="268732"/>
                  </a:cubicBezTo>
                  <a:cubicBezTo>
                    <a:pt x="170434" y="268732"/>
                    <a:pt x="117475" y="286004"/>
                    <a:pt x="87249" y="339217"/>
                  </a:cubicBezTo>
                  <a:cubicBezTo>
                    <a:pt x="0" y="489585"/>
                    <a:pt x="693420" y="805561"/>
                    <a:pt x="693420" y="805561"/>
                  </a:cubicBezTo>
                  <a:lnTo>
                    <a:pt x="864870" y="658114"/>
                  </a:lnTo>
                  <a:cubicBezTo>
                    <a:pt x="864870" y="658114"/>
                    <a:pt x="749046" y="116713"/>
                    <a:pt x="582295" y="15875"/>
                  </a:cubicBezTo>
                  <a:cubicBezTo>
                    <a:pt x="563880" y="4953"/>
                    <a:pt x="547878" y="0"/>
                    <a:pt x="533908" y="0"/>
                  </a:cubicBezTo>
                  <a:close/>
                </a:path>
              </a:pathLst>
            </a:custGeom>
            <a:solidFill>
              <a:srgbClr val="FFF9F2"/>
            </a:solidFill>
          </p:spPr>
        </p:sp>
      </p:grpSp>
      <p:grpSp>
        <p:nvGrpSpPr>
          <p:cNvPr id="22" name="Group 22"/>
          <p:cNvGrpSpPr/>
          <p:nvPr/>
        </p:nvGrpSpPr>
        <p:grpSpPr>
          <a:xfrm>
            <a:off x="880292" y="9009406"/>
            <a:ext cx="520876" cy="630952"/>
            <a:chOff x="0" y="0"/>
            <a:chExt cx="694501" cy="841269"/>
          </a:xfrm>
        </p:grpSpPr>
        <p:sp>
          <p:nvSpPr>
            <p:cNvPr id="23" name="Freeform 23"/>
            <p:cNvSpPr/>
            <p:nvPr/>
          </p:nvSpPr>
          <p:spPr>
            <a:xfrm>
              <a:off x="0" y="0"/>
              <a:ext cx="694309" cy="840994"/>
            </a:xfrm>
            <a:custGeom>
              <a:avLst/>
              <a:gdLst/>
              <a:ahLst/>
              <a:cxnLst/>
              <a:rect l="l" t="t" r="r" b="b"/>
              <a:pathLst>
                <a:path w="694309" h="840994">
                  <a:moveTo>
                    <a:pt x="491109" y="0"/>
                  </a:moveTo>
                  <a:cubicBezTo>
                    <a:pt x="491109" y="0"/>
                    <a:pt x="36957" y="317373"/>
                    <a:pt x="9906" y="509651"/>
                  </a:cubicBezTo>
                  <a:cubicBezTo>
                    <a:pt x="0" y="576453"/>
                    <a:pt x="37846" y="598043"/>
                    <a:pt x="91440" y="598043"/>
                  </a:cubicBezTo>
                  <a:cubicBezTo>
                    <a:pt x="193040" y="598043"/>
                    <a:pt x="351536" y="520192"/>
                    <a:pt x="351536" y="520192"/>
                  </a:cubicBezTo>
                  <a:cubicBezTo>
                    <a:pt x="351536" y="520192"/>
                    <a:pt x="328676" y="819785"/>
                    <a:pt x="500253" y="840740"/>
                  </a:cubicBezTo>
                  <a:cubicBezTo>
                    <a:pt x="502412" y="840994"/>
                    <a:pt x="504825" y="840994"/>
                    <a:pt x="507111" y="840994"/>
                  </a:cubicBezTo>
                  <a:cubicBezTo>
                    <a:pt x="672211" y="840994"/>
                    <a:pt x="694309" y="99187"/>
                    <a:pt x="694309" y="99187"/>
                  </a:cubicBezTo>
                  <a:lnTo>
                    <a:pt x="491109" y="0"/>
                  </a:lnTo>
                  <a:close/>
                </a:path>
              </a:pathLst>
            </a:custGeom>
            <a:solidFill>
              <a:srgbClr val="FFF9F2"/>
            </a:solidFill>
          </p:spPr>
        </p:sp>
      </p:grpSp>
      <p:grpSp>
        <p:nvGrpSpPr>
          <p:cNvPr id="24" name="Group 24"/>
          <p:cNvGrpSpPr/>
          <p:nvPr/>
        </p:nvGrpSpPr>
        <p:grpSpPr>
          <a:xfrm>
            <a:off x="1169672" y="8836588"/>
            <a:ext cx="344332" cy="344332"/>
            <a:chOff x="0" y="0"/>
            <a:chExt cx="459109" cy="459109"/>
          </a:xfrm>
        </p:grpSpPr>
        <p:sp>
          <p:nvSpPr>
            <p:cNvPr id="25" name="Freeform 25"/>
            <p:cNvSpPr/>
            <p:nvPr/>
          </p:nvSpPr>
          <p:spPr>
            <a:xfrm>
              <a:off x="254" y="254"/>
              <a:ext cx="458851" cy="458597"/>
            </a:xfrm>
            <a:custGeom>
              <a:avLst/>
              <a:gdLst/>
              <a:ahLst/>
              <a:cxnLst/>
              <a:rect l="l" t="t" r="r" b="b"/>
              <a:pathLst>
                <a:path w="458851" h="458597">
                  <a:moveTo>
                    <a:pt x="228473" y="0"/>
                  </a:moveTo>
                  <a:cubicBezTo>
                    <a:pt x="102235" y="0"/>
                    <a:pt x="0" y="103886"/>
                    <a:pt x="0" y="230124"/>
                  </a:cubicBezTo>
                  <a:cubicBezTo>
                    <a:pt x="0" y="356616"/>
                    <a:pt x="102235" y="458597"/>
                    <a:pt x="228473" y="458597"/>
                  </a:cubicBezTo>
                  <a:cubicBezTo>
                    <a:pt x="354965" y="458597"/>
                    <a:pt x="458851" y="356616"/>
                    <a:pt x="458851" y="230124"/>
                  </a:cubicBezTo>
                  <a:cubicBezTo>
                    <a:pt x="458851" y="103886"/>
                    <a:pt x="354838" y="0"/>
                    <a:pt x="228473" y="0"/>
                  </a:cubicBezTo>
                  <a:close/>
                </a:path>
              </a:pathLst>
            </a:custGeom>
            <a:solidFill>
              <a:srgbClr val="FFB300"/>
            </a:solidFill>
          </p:spPr>
        </p:sp>
      </p:grpSp>
      <p:grpSp>
        <p:nvGrpSpPr>
          <p:cNvPr id="26" name="Group 26"/>
          <p:cNvGrpSpPr/>
          <p:nvPr/>
        </p:nvGrpSpPr>
        <p:grpSpPr>
          <a:xfrm>
            <a:off x="5851469" y="8349669"/>
            <a:ext cx="364509" cy="299281"/>
            <a:chOff x="0" y="0"/>
            <a:chExt cx="486013" cy="399041"/>
          </a:xfrm>
        </p:grpSpPr>
        <p:sp>
          <p:nvSpPr>
            <p:cNvPr id="27" name="Freeform 27"/>
            <p:cNvSpPr/>
            <p:nvPr/>
          </p:nvSpPr>
          <p:spPr>
            <a:xfrm>
              <a:off x="0" y="127"/>
              <a:ext cx="485902" cy="398780"/>
            </a:xfrm>
            <a:custGeom>
              <a:avLst/>
              <a:gdLst/>
              <a:ahLst/>
              <a:cxnLst/>
              <a:rect l="l" t="t" r="r" b="b"/>
              <a:pathLst>
                <a:path w="485902" h="398780">
                  <a:moveTo>
                    <a:pt x="118364" y="0"/>
                  </a:moveTo>
                  <a:lnTo>
                    <a:pt x="0" y="96012"/>
                  </a:lnTo>
                  <a:cubicBezTo>
                    <a:pt x="3937" y="100711"/>
                    <a:pt x="128524" y="398780"/>
                    <a:pt x="254000" y="398780"/>
                  </a:cubicBezTo>
                  <a:cubicBezTo>
                    <a:pt x="271780" y="398780"/>
                    <a:pt x="289687" y="392811"/>
                    <a:pt x="307213" y="379095"/>
                  </a:cubicBezTo>
                  <a:cubicBezTo>
                    <a:pt x="485902" y="238379"/>
                    <a:pt x="118364" y="0"/>
                    <a:pt x="118364" y="0"/>
                  </a:cubicBezTo>
                  <a:close/>
                </a:path>
              </a:pathLst>
            </a:custGeom>
            <a:solidFill>
              <a:srgbClr val="FFEDD7"/>
            </a:solidFill>
          </p:spPr>
        </p:sp>
      </p:grpSp>
      <p:grpSp>
        <p:nvGrpSpPr>
          <p:cNvPr id="28" name="Group 28"/>
          <p:cNvGrpSpPr/>
          <p:nvPr/>
        </p:nvGrpSpPr>
        <p:grpSpPr>
          <a:xfrm>
            <a:off x="5828063" y="8034940"/>
            <a:ext cx="311847" cy="311464"/>
            <a:chOff x="0" y="0"/>
            <a:chExt cx="415796" cy="415285"/>
          </a:xfrm>
        </p:grpSpPr>
        <p:sp>
          <p:nvSpPr>
            <p:cNvPr id="29" name="Freeform 29"/>
            <p:cNvSpPr/>
            <p:nvPr/>
          </p:nvSpPr>
          <p:spPr>
            <a:xfrm>
              <a:off x="0" y="0"/>
              <a:ext cx="415671" cy="415290"/>
            </a:xfrm>
            <a:custGeom>
              <a:avLst/>
              <a:gdLst/>
              <a:ahLst/>
              <a:cxnLst/>
              <a:rect l="l" t="t" r="r" b="b"/>
              <a:pathLst>
                <a:path w="415671" h="415290">
                  <a:moveTo>
                    <a:pt x="197485" y="0"/>
                  </a:moveTo>
                  <a:cubicBezTo>
                    <a:pt x="38989" y="0"/>
                    <a:pt x="0" y="351917"/>
                    <a:pt x="0" y="351917"/>
                  </a:cubicBezTo>
                  <a:lnTo>
                    <a:pt x="138938" y="415290"/>
                  </a:lnTo>
                  <a:cubicBezTo>
                    <a:pt x="141605" y="409067"/>
                    <a:pt x="415671" y="89535"/>
                    <a:pt x="254635" y="13970"/>
                  </a:cubicBezTo>
                  <a:cubicBezTo>
                    <a:pt x="234061" y="4318"/>
                    <a:pt x="215011" y="0"/>
                    <a:pt x="197485" y="0"/>
                  </a:cubicBezTo>
                  <a:close/>
                </a:path>
              </a:pathLst>
            </a:custGeom>
            <a:solidFill>
              <a:srgbClr val="FFEDD7"/>
            </a:solidFill>
          </p:spPr>
        </p:sp>
      </p:grpSp>
      <p:grpSp>
        <p:nvGrpSpPr>
          <p:cNvPr id="30" name="Group 30"/>
          <p:cNvGrpSpPr/>
          <p:nvPr/>
        </p:nvGrpSpPr>
        <p:grpSpPr>
          <a:xfrm>
            <a:off x="5511032" y="8297677"/>
            <a:ext cx="348490" cy="202302"/>
            <a:chOff x="0" y="0"/>
            <a:chExt cx="464653" cy="269736"/>
          </a:xfrm>
        </p:grpSpPr>
        <p:sp>
          <p:nvSpPr>
            <p:cNvPr id="31" name="Freeform 31"/>
            <p:cNvSpPr/>
            <p:nvPr/>
          </p:nvSpPr>
          <p:spPr>
            <a:xfrm>
              <a:off x="0" y="0"/>
              <a:ext cx="464566" cy="269621"/>
            </a:xfrm>
            <a:custGeom>
              <a:avLst/>
              <a:gdLst/>
              <a:ahLst/>
              <a:cxnLst/>
              <a:rect l="l" t="t" r="r" b="b"/>
              <a:pathLst>
                <a:path w="464566" h="269621">
                  <a:moveTo>
                    <a:pt x="427228" y="15240"/>
                  </a:moveTo>
                  <a:cubicBezTo>
                    <a:pt x="421005" y="16891"/>
                    <a:pt x="0" y="0"/>
                    <a:pt x="41021" y="173482"/>
                  </a:cubicBezTo>
                  <a:cubicBezTo>
                    <a:pt x="58039" y="245364"/>
                    <a:pt x="108204" y="269621"/>
                    <a:pt x="168402" y="269621"/>
                  </a:cubicBezTo>
                  <a:cubicBezTo>
                    <a:pt x="294513" y="269621"/>
                    <a:pt x="464566" y="162814"/>
                    <a:pt x="464566" y="162814"/>
                  </a:cubicBezTo>
                  <a:lnTo>
                    <a:pt x="427228" y="15240"/>
                  </a:lnTo>
                  <a:close/>
                </a:path>
              </a:pathLst>
            </a:custGeom>
            <a:solidFill>
              <a:srgbClr val="FFEDD7"/>
            </a:solidFill>
          </p:spPr>
        </p:sp>
      </p:grpSp>
      <p:grpSp>
        <p:nvGrpSpPr>
          <p:cNvPr id="32" name="Group 32"/>
          <p:cNvGrpSpPr/>
          <p:nvPr/>
        </p:nvGrpSpPr>
        <p:grpSpPr>
          <a:xfrm>
            <a:off x="5859431" y="8146117"/>
            <a:ext cx="406715" cy="289689"/>
            <a:chOff x="0" y="0"/>
            <a:chExt cx="542287" cy="386252"/>
          </a:xfrm>
        </p:grpSpPr>
        <p:sp>
          <p:nvSpPr>
            <p:cNvPr id="33" name="Freeform 33"/>
            <p:cNvSpPr/>
            <p:nvPr/>
          </p:nvSpPr>
          <p:spPr>
            <a:xfrm>
              <a:off x="127" y="127"/>
              <a:ext cx="542036" cy="386207"/>
            </a:xfrm>
            <a:custGeom>
              <a:avLst/>
              <a:gdLst/>
              <a:ahLst/>
              <a:cxnLst/>
              <a:rect l="l" t="t" r="r" b="b"/>
              <a:pathLst>
                <a:path w="542036" h="386207">
                  <a:moveTo>
                    <a:pt x="374396" y="0"/>
                  </a:moveTo>
                  <a:cubicBezTo>
                    <a:pt x="266446" y="0"/>
                    <a:pt x="0" y="204470"/>
                    <a:pt x="0" y="204470"/>
                  </a:cubicBezTo>
                  <a:lnTo>
                    <a:pt x="29464" y="335534"/>
                  </a:lnTo>
                  <a:cubicBezTo>
                    <a:pt x="29464" y="335534"/>
                    <a:pt x="207391" y="386207"/>
                    <a:pt x="337566" y="386207"/>
                  </a:cubicBezTo>
                  <a:cubicBezTo>
                    <a:pt x="380746" y="386207"/>
                    <a:pt x="418719" y="380619"/>
                    <a:pt x="443230" y="365633"/>
                  </a:cubicBezTo>
                  <a:cubicBezTo>
                    <a:pt x="542036" y="306959"/>
                    <a:pt x="320421" y="204597"/>
                    <a:pt x="320421" y="204597"/>
                  </a:cubicBezTo>
                  <a:cubicBezTo>
                    <a:pt x="320421" y="204597"/>
                    <a:pt x="466217" y="103124"/>
                    <a:pt x="411988" y="16764"/>
                  </a:cubicBezTo>
                  <a:cubicBezTo>
                    <a:pt x="404368" y="4953"/>
                    <a:pt x="391414" y="0"/>
                    <a:pt x="374396" y="0"/>
                  </a:cubicBezTo>
                  <a:close/>
                </a:path>
              </a:pathLst>
            </a:custGeom>
            <a:solidFill>
              <a:srgbClr val="FFF9F2"/>
            </a:solidFill>
          </p:spPr>
        </p:sp>
      </p:grpSp>
      <p:grpSp>
        <p:nvGrpSpPr>
          <p:cNvPr id="34" name="Group 34"/>
          <p:cNvGrpSpPr/>
          <p:nvPr/>
        </p:nvGrpSpPr>
        <p:grpSpPr>
          <a:xfrm>
            <a:off x="5535014" y="8049617"/>
            <a:ext cx="383981" cy="357506"/>
            <a:chOff x="0" y="0"/>
            <a:chExt cx="511975" cy="476675"/>
          </a:xfrm>
        </p:grpSpPr>
        <p:sp>
          <p:nvSpPr>
            <p:cNvPr id="35" name="Freeform 35"/>
            <p:cNvSpPr/>
            <p:nvPr/>
          </p:nvSpPr>
          <p:spPr>
            <a:xfrm>
              <a:off x="127" y="0"/>
              <a:ext cx="511810" cy="476631"/>
            </a:xfrm>
            <a:custGeom>
              <a:avLst/>
              <a:gdLst/>
              <a:ahLst/>
              <a:cxnLst/>
              <a:rect l="l" t="t" r="r" b="b"/>
              <a:pathLst>
                <a:path w="511810" h="476631">
                  <a:moveTo>
                    <a:pt x="315849" y="0"/>
                  </a:moveTo>
                  <a:cubicBezTo>
                    <a:pt x="248412" y="0"/>
                    <a:pt x="259842" y="192786"/>
                    <a:pt x="259842" y="192786"/>
                  </a:cubicBezTo>
                  <a:cubicBezTo>
                    <a:pt x="259842" y="192786"/>
                    <a:pt x="194056" y="159004"/>
                    <a:pt x="133985" y="159004"/>
                  </a:cubicBezTo>
                  <a:cubicBezTo>
                    <a:pt x="100838" y="159004"/>
                    <a:pt x="69469" y="169291"/>
                    <a:pt x="51562" y="200660"/>
                  </a:cubicBezTo>
                  <a:cubicBezTo>
                    <a:pt x="0" y="289687"/>
                    <a:pt x="410337" y="476631"/>
                    <a:pt x="410337" y="476631"/>
                  </a:cubicBezTo>
                  <a:lnTo>
                    <a:pt x="511810" y="389382"/>
                  </a:lnTo>
                  <a:cubicBezTo>
                    <a:pt x="511810" y="389382"/>
                    <a:pt x="443230" y="68961"/>
                    <a:pt x="344678" y="9398"/>
                  </a:cubicBezTo>
                  <a:cubicBezTo>
                    <a:pt x="333629" y="2921"/>
                    <a:pt x="324231" y="0"/>
                    <a:pt x="315849" y="0"/>
                  </a:cubicBezTo>
                  <a:close/>
                </a:path>
              </a:pathLst>
            </a:custGeom>
            <a:solidFill>
              <a:srgbClr val="FFF9F2"/>
            </a:solidFill>
          </p:spPr>
        </p:sp>
      </p:grpSp>
      <p:grpSp>
        <p:nvGrpSpPr>
          <p:cNvPr id="36" name="Group 36"/>
          <p:cNvGrpSpPr/>
          <p:nvPr/>
        </p:nvGrpSpPr>
        <p:grpSpPr>
          <a:xfrm>
            <a:off x="5610794" y="8361756"/>
            <a:ext cx="308202" cy="373334"/>
            <a:chOff x="0" y="0"/>
            <a:chExt cx="410936" cy="497779"/>
          </a:xfrm>
        </p:grpSpPr>
        <p:sp>
          <p:nvSpPr>
            <p:cNvPr id="37" name="Freeform 37"/>
            <p:cNvSpPr/>
            <p:nvPr/>
          </p:nvSpPr>
          <p:spPr>
            <a:xfrm>
              <a:off x="0" y="0"/>
              <a:ext cx="410718" cy="497713"/>
            </a:xfrm>
            <a:custGeom>
              <a:avLst/>
              <a:gdLst/>
              <a:ahLst/>
              <a:cxnLst/>
              <a:rect l="l" t="t" r="r" b="b"/>
              <a:pathLst>
                <a:path w="410718" h="497713">
                  <a:moveTo>
                    <a:pt x="290576" y="0"/>
                  </a:moveTo>
                  <a:cubicBezTo>
                    <a:pt x="290576" y="0"/>
                    <a:pt x="21844" y="187706"/>
                    <a:pt x="5842" y="301625"/>
                  </a:cubicBezTo>
                  <a:cubicBezTo>
                    <a:pt x="0" y="341122"/>
                    <a:pt x="22352" y="353949"/>
                    <a:pt x="54102" y="353949"/>
                  </a:cubicBezTo>
                  <a:cubicBezTo>
                    <a:pt x="114173" y="353949"/>
                    <a:pt x="208026" y="307848"/>
                    <a:pt x="208026" y="307848"/>
                  </a:cubicBezTo>
                  <a:cubicBezTo>
                    <a:pt x="208026" y="307848"/>
                    <a:pt x="194437" y="485140"/>
                    <a:pt x="295910" y="497586"/>
                  </a:cubicBezTo>
                  <a:cubicBezTo>
                    <a:pt x="297180" y="497713"/>
                    <a:pt x="298577" y="497713"/>
                    <a:pt x="299974" y="497713"/>
                  </a:cubicBezTo>
                  <a:cubicBezTo>
                    <a:pt x="397637" y="497713"/>
                    <a:pt x="410718" y="58801"/>
                    <a:pt x="410718" y="58801"/>
                  </a:cubicBezTo>
                  <a:lnTo>
                    <a:pt x="290576" y="0"/>
                  </a:lnTo>
                  <a:close/>
                </a:path>
              </a:pathLst>
            </a:custGeom>
            <a:solidFill>
              <a:srgbClr val="FFF9F2"/>
            </a:solidFill>
          </p:spPr>
        </p:sp>
      </p:grpSp>
      <p:grpSp>
        <p:nvGrpSpPr>
          <p:cNvPr id="38" name="Group 38"/>
          <p:cNvGrpSpPr/>
          <p:nvPr/>
        </p:nvGrpSpPr>
        <p:grpSpPr>
          <a:xfrm>
            <a:off x="5782020" y="8259500"/>
            <a:ext cx="203741" cy="203741"/>
            <a:chOff x="0" y="0"/>
            <a:chExt cx="271655" cy="271655"/>
          </a:xfrm>
        </p:grpSpPr>
        <p:sp>
          <p:nvSpPr>
            <p:cNvPr id="39" name="Freeform 39"/>
            <p:cNvSpPr/>
            <p:nvPr/>
          </p:nvSpPr>
          <p:spPr>
            <a:xfrm>
              <a:off x="127" y="127"/>
              <a:ext cx="271526" cy="271399"/>
            </a:xfrm>
            <a:custGeom>
              <a:avLst/>
              <a:gdLst/>
              <a:ahLst/>
              <a:cxnLst/>
              <a:rect l="l" t="t" r="r" b="b"/>
              <a:pathLst>
                <a:path w="271526" h="271399">
                  <a:moveTo>
                    <a:pt x="135128" y="0"/>
                  </a:moveTo>
                  <a:cubicBezTo>
                    <a:pt x="60452" y="0"/>
                    <a:pt x="0" y="61468"/>
                    <a:pt x="0" y="136271"/>
                  </a:cubicBezTo>
                  <a:cubicBezTo>
                    <a:pt x="0" y="211074"/>
                    <a:pt x="60452" y="271399"/>
                    <a:pt x="135128" y="271399"/>
                  </a:cubicBezTo>
                  <a:cubicBezTo>
                    <a:pt x="209931" y="271399"/>
                    <a:pt x="271526" y="211074"/>
                    <a:pt x="271526" y="136271"/>
                  </a:cubicBezTo>
                  <a:cubicBezTo>
                    <a:pt x="271526" y="61468"/>
                    <a:pt x="210058" y="0"/>
                    <a:pt x="135128" y="0"/>
                  </a:cubicBezTo>
                  <a:close/>
                </a:path>
              </a:pathLst>
            </a:custGeom>
            <a:solidFill>
              <a:srgbClr val="FFB300"/>
            </a:solidFill>
          </p:spPr>
        </p:sp>
      </p:grpSp>
      <p:grpSp>
        <p:nvGrpSpPr>
          <p:cNvPr id="40" name="Group 40"/>
          <p:cNvGrpSpPr/>
          <p:nvPr/>
        </p:nvGrpSpPr>
        <p:grpSpPr>
          <a:xfrm>
            <a:off x="17028129" y="9260157"/>
            <a:ext cx="452049" cy="371155"/>
            <a:chOff x="0" y="0"/>
            <a:chExt cx="602732" cy="494873"/>
          </a:xfrm>
        </p:grpSpPr>
        <p:sp>
          <p:nvSpPr>
            <p:cNvPr id="41" name="Freeform 41"/>
            <p:cNvSpPr/>
            <p:nvPr/>
          </p:nvSpPr>
          <p:spPr>
            <a:xfrm>
              <a:off x="0" y="127"/>
              <a:ext cx="602615" cy="494538"/>
            </a:xfrm>
            <a:custGeom>
              <a:avLst/>
              <a:gdLst/>
              <a:ahLst/>
              <a:cxnLst/>
              <a:rect l="l" t="t" r="r" b="b"/>
              <a:pathLst>
                <a:path w="602615" h="494538">
                  <a:moveTo>
                    <a:pt x="146685" y="0"/>
                  </a:moveTo>
                  <a:lnTo>
                    <a:pt x="0" y="119126"/>
                  </a:lnTo>
                  <a:cubicBezTo>
                    <a:pt x="4953" y="124968"/>
                    <a:pt x="159385" y="494538"/>
                    <a:pt x="314960" y="494538"/>
                  </a:cubicBezTo>
                  <a:cubicBezTo>
                    <a:pt x="337058" y="494538"/>
                    <a:pt x="359156" y="487045"/>
                    <a:pt x="381000" y="470154"/>
                  </a:cubicBezTo>
                  <a:cubicBezTo>
                    <a:pt x="602615" y="295656"/>
                    <a:pt x="146685" y="0"/>
                    <a:pt x="146685" y="0"/>
                  </a:cubicBezTo>
                  <a:close/>
                </a:path>
              </a:pathLst>
            </a:custGeom>
            <a:solidFill>
              <a:srgbClr val="FFEDD7"/>
            </a:solidFill>
          </p:spPr>
        </p:sp>
      </p:grpSp>
      <p:grpSp>
        <p:nvGrpSpPr>
          <p:cNvPr id="42" name="Group 42"/>
          <p:cNvGrpSpPr/>
          <p:nvPr/>
        </p:nvGrpSpPr>
        <p:grpSpPr>
          <a:xfrm>
            <a:off x="16999103" y="8869844"/>
            <a:ext cx="386739" cy="386264"/>
            <a:chOff x="0" y="0"/>
            <a:chExt cx="515652" cy="515018"/>
          </a:xfrm>
        </p:grpSpPr>
        <p:sp>
          <p:nvSpPr>
            <p:cNvPr id="43" name="Freeform 43"/>
            <p:cNvSpPr/>
            <p:nvPr/>
          </p:nvSpPr>
          <p:spPr>
            <a:xfrm>
              <a:off x="0" y="0"/>
              <a:ext cx="515493" cy="514985"/>
            </a:xfrm>
            <a:custGeom>
              <a:avLst/>
              <a:gdLst/>
              <a:ahLst/>
              <a:cxnLst/>
              <a:rect l="l" t="t" r="r" b="b"/>
              <a:pathLst>
                <a:path w="515493" h="514985">
                  <a:moveTo>
                    <a:pt x="244856" y="0"/>
                  </a:moveTo>
                  <a:cubicBezTo>
                    <a:pt x="48387" y="0"/>
                    <a:pt x="0" y="436499"/>
                    <a:pt x="0" y="436499"/>
                  </a:cubicBezTo>
                  <a:lnTo>
                    <a:pt x="172212" y="514985"/>
                  </a:lnTo>
                  <a:cubicBezTo>
                    <a:pt x="175514" y="507238"/>
                    <a:pt x="515493" y="110998"/>
                    <a:pt x="315722" y="17272"/>
                  </a:cubicBezTo>
                  <a:cubicBezTo>
                    <a:pt x="290322" y="5334"/>
                    <a:pt x="266573" y="0"/>
                    <a:pt x="244856" y="0"/>
                  </a:cubicBezTo>
                  <a:close/>
                </a:path>
              </a:pathLst>
            </a:custGeom>
            <a:solidFill>
              <a:srgbClr val="FFEDD7"/>
            </a:solidFill>
          </p:spPr>
        </p:sp>
      </p:grpSp>
      <p:grpSp>
        <p:nvGrpSpPr>
          <p:cNvPr id="44" name="Group 44"/>
          <p:cNvGrpSpPr/>
          <p:nvPr/>
        </p:nvGrpSpPr>
        <p:grpSpPr>
          <a:xfrm>
            <a:off x="16605934" y="9195679"/>
            <a:ext cx="432182" cy="250886"/>
            <a:chOff x="0" y="0"/>
            <a:chExt cx="576243" cy="334515"/>
          </a:xfrm>
        </p:grpSpPr>
        <p:sp>
          <p:nvSpPr>
            <p:cNvPr id="45" name="Freeform 45"/>
            <p:cNvSpPr/>
            <p:nvPr/>
          </p:nvSpPr>
          <p:spPr>
            <a:xfrm>
              <a:off x="0" y="0"/>
              <a:ext cx="576326" cy="334391"/>
            </a:xfrm>
            <a:custGeom>
              <a:avLst/>
              <a:gdLst/>
              <a:ahLst/>
              <a:cxnLst/>
              <a:rect l="l" t="t" r="r" b="b"/>
              <a:pathLst>
                <a:path w="576326" h="334391">
                  <a:moveTo>
                    <a:pt x="529717" y="18923"/>
                  </a:moveTo>
                  <a:cubicBezTo>
                    <a:pt x="522097" y="20955"/>
                    <a:pt x="0" y="0"/>
                    <a:pt x="50927" y="215138"/>
                  </a:cubicBezTo>
                  <a:cubicBezTo>
                    <a:pt x="72009" y="304292"/>
                    <a:pt x="134239" y="334391"/>
                    <a:pt x="208915" y="334391"/>
                  </a:cubicBezTo>
                  <a:cubicBezTo>
                    <a:pt x="365252" y="334391"/>
                    <a:pt x="576326" y="201930"/>
                    <a:pt x="576326" y="201930"/>
                  </a:cubicBezTo>
                  <a:lnTo>
                    <a:pt x="529717" y="18923"/>
                  </a:lnTo>
                  <a:close/>
                </a:path>
              </a:pathLst>
            </a:custGeom>
            <a:solidFill>
              <a:srgbClr val="FFEDD7"/>
            </a:solidFill>
          </p:spPr>
        </p:sp>
      </p:grpSp>
      <p:grpSp>
        <p:nvGrpSpPr>
          <p:cNvPr id="46" name="Group 46"/>
          <p:cNvGrpSpPr/>
          <p:nvPr/>
        </p:nvGrpSpPr>
        <p:grpSpPr>
          <a:xfrm>
            <a:off x="17038003" y="9007721"/>
            <a:ext cx="504391" cy="359260"/>
            <a:chOff x="0" y="0"/>
            <a:chExt cx="672521" cy="479013"/>
          </a:xfrm>
        </p:grpSpPr>
        <p:sp>
          <p:nvSpPr>
            <p:cNvPr id="47" name="Freeform 47"/>
            <p:cNvSpPr/>
            <p:nvPr/>
          </p:nvSpPr>
          <p:spPr>
            <a:xfrm>
              <a:off x="127" y="127"/>
              <a:ext cx="672211" cy="478917"/>
            </a:xfrm>
            <a:custGeom>
              <a:avLst/>
              <a:gdLst/>
              <a:ahLst/>
              <a:cxnLst/>
              <a:rect l="l" t="t" r="r" b="b"/>
              <a:pathLst>
                <a:path w="672211" h="478917">
                  <a:moveTo>
                    <a:pt x="464312" y="0"/>
                  </a:moveTo>
                  <a:cubicBezTo>
                    <a:pt x="330454" y="0"/>
                    <a:pt x="0" y="253619"/>
                    <a:pt x="0" y="253619"/>
                  </a:cubicBezTo>
                  <a:lnTo>
                    <a:pt x="36576" y="416052"/>
                  </a:lnTo>
                  <a:cubicBezTo>
                    <a:pt x="36576" y="416052"/>
                    <a:pt x="257175" y="478917"/>
                    <a:pt x="418719" y="478917"/>
                  </a:cubicBezTo>
                  <a:cubicBezTo>
                    <a:pt x="472313" y="478917"/>
                    <a:pt x="519430" y="471932"/>
                    <a:pt x="549783" y="453390"/>
                  </a:cubicBezTo>
                  <a:cubicBezTo>
                    <a:pt x="672211" y="380492"/>
                    <a:pt x="397383" y="253619"/>
                    <a:pt x="397383" y="253619"/>
                  </a:cubicBezTo>
                  <a:cubicBezTo>
                    <a:pt x="397383" y="253619"/>
                    <a:pt x="578231" y="127889"/>
                    <a:pt x="510921" y="20828"/>
                  </a:cubicBezTo>
                  <a:cubicBezTo>
                    <a:pt x="501523" y="6223"/>
                    <a:pt x="485394" y="0"/>
                    <a:pt x="464312" y="0"/>
                  </a:cubicBezTo>
                  <a:close/>
                </a:path>
              </a:pathLst>
            </a:custGeom>
            <a:solidFill>
              <a:srgbClr val="FFF9F2"/>
            </a:solidFill>
          </p:spPr>
        </p:sp>
      </p:grpSp>
      <p:grpSp>
        <p:nvGrpSpPr>
          <p:cNvPr id="48" name="Group 48"/>
          <p:cNvGrpSpPr/>
          <p:nvPr/>
        </p:nvGrpSpPr>
        <p:grpSpPr>
          <a:xfrm>
            <a:off x="16635675" y="8888045"/>
            <a:ext cx="476197" cy="443364"/>
            <a:chOff x="0" y="0"/>
            <a:chExt cx="634929" cy="591152"/>
          </a:xfrm>
        </p:grpSpPr>
        <p:sp>
          <p:nvSpPr>
            <p:cNvPr id="49" name="Freeform 49"/>
            <p:cNvSpPr/>
            <p:nvPr/>
          </p:nvSpPr>
          <p:spPr>
            <a:xfrm>
              <a:off x="127" y="0"/>
              <a:ext cx="634619" cy="591185"/>
            </a:xfrm>
            <a:custGeom>
              <a:avLst/>
              <a:gdLst/>
              <a:ahLst/>
              <a:cxnLst/>
              <a:rect l="l" t="t" r="r" b="b"/>
              <a:pathLst>
                <a:path w="634619" h="591185">
                  <a:moveTo>
                    <a:pt x="391795" y="0"/>
                  </a:moveTo>
                  <a:cubicBezTo>
                    <a:pt x="308229" y="0"/>
                    <a:pt x="322326" y="239014"/>
                    <a:pt x="322326" y="239014"/>
                  </a:cubicBezTo>
                  <a:cubicBezTo>
                    <a:pt x="322326" y="239014"/>
                    <a:pt x="240792" y="197104"/>
                    <a:pt x="166243" y="197104"/>
                  </a:cubicBezTo>
                  <a:cubicBezTo>
                    <a:pt x="125222" y="197104"/>
                    <a:pt x="86360" y="209804"/>
                    <a:pt x="64135" y="248793"/>
                  </a:cubicBezTo>
                  <a:cubicBezTo>
                    <a:pt x="0" y="359283"/>
                    <a:pt x="508889" y="591185"/>
                    <a:pt x="508889" y="591185"/>
                  </a:cubicBezTo>
                  <a:lnTo>
                    <a:pt x="634619" y="482981"/>
                  </a:lnTo>
                  <a:cubicBezTo>
                    <a:pt x="634619" y="482981"/>
                    <a:pt x="549656" y="85598"/>
                    <a:pt x="427355" y="11684"/>
                  </a:cubicBezTo>
                  <a:cubicBezTo>
                    <a:pt x="413893" y="3683"/>
                    <a:pt x="402082" y="0"/>
                    <a:pt x="391795" y="0"/>
                  </a:cubicBezTo>
                  <a:close/>
                </a:path>
              </a:pathLst>
            </a:custGeom>
            <a:solidFill>
              <a:srgbClr val="FFF9F2"/>
            </a:solidFill>
          </p:spPr>
        </p:sp>
      </p:grpSp>
      <p:grpSp>
        <p:nvGrpSpPr>
          <p:cNvPr id="50" name="Group 50"/>
          <p:cNvGrpSpPr/>
          <p:nvPr/>
        </p:nvGrpSpPr>
        <p:grpSpPr>
          <a:xfrm>
            <a:off x="16729654" y="9275147"/>
            <a:ext cx="382219" cy="462993"/>
            <a:chOff x="0" y="0"/>
            <a:chExt cx="509625" cy="617324"/>
          </a:xfrm>
        </p:grpSpPr>
        <p:sp>
          <p:nvSpPr>
            <p:cNvPr id="51" name="Freeform 51"/>
            <p:cNvSpPr/>
            <p:nvPr/>
          </p:nvSpPr>
          <p:spPr>
            <a:xfrm>
              <a:off x="127" y="0"/>
              <a:ext cx="509397" cy="617093"/>
            </a:xfrm>
            <a:custGeom>
              <a:avLst/>
              <a:gdLst/>
              <a:ahLst/>
              <a:cxnLst/>
              <a:rect l="l" t="t" r="r" b="b"/>
              <a:pathLst>
                <a:path w="509397" h="617093">
                  <a:moveTo>
                    <a:pt x="360299" y="0"/>
                  </a:moveTo>
                  <a:cubicBezTo>
                    <a:pt x="360299" y="0"/>
                    <a:pt x="27051" y="232791"/>
                    <a:pt x="7239" y="374015"/>
                  </a:cubicBezTo>
                  <a:cubicBezTo>
                    <a:pt x="0" y="423037"/>
                    <a:pt x="27686" y="438912"/>
                    <a:pt x="67056" y="438912"/>
                  </a:cubicBezTo>
                  <a:cubicBezTo>
                    <a:pt x="141605" y="438912"/>
                    <a:pt x="257810" y="381762"/>
                    <a:pt x="257810" y="381762"/>
                  </a:cubicBezTo>
                  <a:cubicBezTo>
                    <a:pt x="257810" y="381762"/>
                    <a:pt x="240919" y="601599"/>
                    <a:pt x="366903" y="616966"/>
                  </a:cubicBezTo>
                  <a:cubicBezTo>
                    <a:pt x="368427" y="617093"/>
                    <a:pt x="370205" y="617093"/>
                    <a:pt x="371983" y="617093"/>
                  </a:cubicBezTo>
                  <a:cubicBezTo>
                    <a:pt x="493141" y="617093"/>
                    <a:pt x="509397" y="72771"/>
                    <a:pt x="509397" y="72771"/>
                  </a:cubicBezTo>
                  <a:lnTo>
                    <a:pt x="360299" y="0"/>
                  </a:lnTo>
                  <a:close/>
                </a:path>
              </a:pathLst>
            </a:custGeom>
            <a:solidFill>
              <a:srgbClr val="FFF9F2"/>
            </a:solidFill>
          </p:spPr>
        </p:sp>
      </p:grpSp>
      <p:grpSp>
        <p:nvGrpSpPr>
          <p:cNvPr id="52" name="Group 52"/>
          <p:cNvGrpSpPr/>
          <p:nvPr/>
        </p:nvGrpSpPr>
        <p:grpSpPr>
          <a:xfrm>
            <a:off x="16942001" y="9148333"/>
            <a:ext cx="252671" cy="252671"/>
            <a:chOff x="0" y="0"/>
            <a:chExt cx="336895" cy="336895"/>
          </a:xfrm>
        </p:grpSpPr>
        <p:sp>
          <p:nvSpPr>
            <p:cNvPr id="53" name="Freeform 53"/>
            <p:cNvSpPr/>
            <p:nvPr/>
          </p:nvSpPr>
          <p:spPr>
            <a:xfrm>
              <a:off x="127" y="127"/>
              <a:ext cx="336677" cy="336550"/>
            </a:xfrm>
            <a:custGeom>
              <a:avLst/>
              <a:gdLst/>
              <a:ahLst/>
              <a:cxnLst/>
              <a:rect l="l" t="t" r="r" b="b"/>
              <a:pathLst>
                <a:path w="336677" h="336550">
                  <a:moveTo>
                    <a:pt x="167640" y="0"/>
                  </a:moveTo>
                  <a:cubicBezTo>
                    <a:pt x="75057" y="0"/>
                    <a:pt x="0" y="76327"/>
                    <a:pt x="0" y="168910"/>
                  </a:cubicBezTo>
                  <a:cubicBezTo>
                    <a:pt x="0" y="261747"/>
                    <a:pt x="75057" y="336550"/>
                    <a:pt x="167640" y="336550"/>
                  </a:cubicBezTo>
                  <a:cubicBezTo>
                    <a:pt x="260477" y="336550"/>
                    <a:pt x="336677" y="261747"/>
                    <a:pt x="336677" y="168910"/>
                  </a:cubicBezTo>
                  <a:cubicBezTo>
                    <a:pt x="336677" y="76327"/>
                    <a:pt x="260350" y="0"/>
                    <a:pt x="167640" y="0"/>
                  </a:cubicBezTo>
                  <a:close/>
                </a:path>
              </a:pathLst>
            </a:custGeom>
            <a:solidFill>
              <a:srgbClr val="FFB300"/>
            </a:solidFill>
          </p:spPr>
        </p:sp>
      </p:grpSp>
      <p:grpSp>
        <p:nvGrpSpPr>
          <p:cNvPr id="54" name="Group 54"/>
          <p:cNvGrpSpPr/>
          <p:nvPr/>
        </p:nvGrpSpPr>
        <p:grpSpPr>
          <a:xfrm>
            <a:off x="8070511" y="9473422"/>
            <a:ext cx="296930" cy="243845"/>
            <a:chOff x="0" y="0"/>
            <a:chExt cx="395907" cy="325127"/>
          </a:xfrm>
        </p:grpSpPr>
        <p:sp>
          <p:nvSpPr>
            <p:cNvPr id="55" name="Freeform 55"/>
            <p:cNvSpPr/>
            <p:nvPr/>
          </p:nvSpPr>
          <p:spPr>
            <a:xfrm>
              <a:off x="0" y="127"/>
              <a:ext cx="395859" cy="324866"/>
            </a:xfrm>
            <a:custGeom>
              <a:avLst/>
              <a:gdLst/>
              <a:ahLst/>
              <a:cxnLst/>
              <a:rect l="l" t="t" r="r" b="b"/>
              <a:pathLst>
                <a:path w="395859" h="324866">
                  <a:moveTo>
                    <a:pt x="96393" y="0"/>
                  </a:moveTo>
                  <a:lnTo>
                    <a:pt x="0" y="78232"/>
                  </a:lnTo>
                  <a:cubicBezTo>
                    <a:pt x="3175" y="82042"/>
                    <a:pt x="104648" y="324866"/>
                    <a:pt x="206883" y="324866"/>
                  </a:cubicBezTo>
                  <a:cubicBezTo>
                    <a:pt x="221361" y="324866"/>
                    <a:pt x="235966" y="319913"/>
                    <a:pt x="250190" y="308864"/>
                  </a:cubicBezTo>
                  <a:cubicBezTo>
                    <a:pt x="395859" y="194183"/>
                    <a:pt x="96393" y="0"/>
                    <a:pt x="96393" y="0"/>
                  </a:cubicBezTo>
                  <a:close/>
                </a:path>
              </a:pathLst>
            </a:custGeom>
            <a:solidFill>
              <a:srgbClr val="FFEDD7"/>
            </a:solidFill>
          </p:spPr>
        </p:sp>
      </p:grpSp>
      <p:grpSp>
        <p:nvGrpSpPr>
          <p:cNvPr id="56" name="Group 56"/>
          <p:cNvGrpSpPr/>
          <p:nvPr/>
        </p:nvGrpSpPr>
        <p:grpSpPr>
          <a:xfrm>
            <a:off x="8051445" y="9216990"/>
            <a:ext cx="254031" cy="253772"/>
            <a:chOff x="0" y="0"/>
            <a:chExt cx="338709" cy="338362"/>
          </a:xfrm>
        </p:grpSpPr>
        <p:sp>
          <p:nvSpPr>
            <p:cNvPr id="57" name="Freeform 57"/>
            <p:cNvSpPr/>
            <p:nvPr/>
          </p:nvSpPr>
          <p:spPr>
            <a:xfrm>
              <a:off x="0" y="0"/>
              <a:ext cx="338582" cy="338328"/>
            </a:xfrm>
            <a:custGeom>
              <a:avLst/>
              <a:gdLst/>
              <a:ahLst/>
              <a:cxnLst/>
              <a:rect l="l" t="t" r="r" b="b"/>
              <a:pathLst>
                <a:path w="338582" h="338328">
                  <a:moveTo>
                    <a:pt x="160909" y="0"/>
                  </a:moveTo>
                  <a:cubicBezTo>
                    <a:pt x="31750" y="0"/>
                    <a:pt x="0" y="286766"/>
                    <a:pt x="0" y="286766"/>
                  </a:cubicBezTo>
                  <a:lnTo>
                    <a:pt x="113157" y="338328"/>
                  </a:lnTo>
                  <a:cubicBezTo>
                    <a:pt x="115316" y="333248"/>
                    <a:pt x="338582" y="72898"/>
                    <a:pt x="207391" y="11303"/>
                  </a:cubicBezTo>
                  <a:cubicBezTo>
                    <a:pt x="190627" y="3556"/>
                    <a:pt x="175133" y="0"/>
                    <a:pt x="160909" y="0"/>
                  </a:cubicBezTo>
                  <a:close/>
                </a:path>
              </a:pathLst>
            </a:custGeom>
            <a:solidFill>
              <a:srgbClr val="FFEDD7"/>
            </a:solidFill>
          </p:spPr>
        </p:sp>
      </p:grpSp>
      <p:grpSp>
        <p:nvGrpSpPr>
          <p:cNvPr id="58" name="Group 58"/>
          <p:cNvGrpSpPr/>
          <p:nvPr/>
        </p:nvGrpSpPr>
        <p:grpSpPr>
          <a:xfrm>
            <a:off x="7793190" y="9431061"/>
            <a:ext cx="283881" cy="164830"/>
            <a:chOff x="0" y="0"/>
            <a:chExt cx="378508" cy="219773"/>
          </a:xfrm>
        </p:grpSpPr>
        <p:sp>
          <p:nvSpPr>
            <p:cNvPr id="59" name="Freeform 59"/>
            <p:cNvSpPr/>
            <p:nvPr/>
          </p:nvSpPr>
          <p:spPr>
            <a:xfrm>
              <a:off x="0" y="0"/>
              <a:ext cx="378460" cy="219710"/>
            </a:xfrm>
            <a:custGeom>
              <a:avLst/>
              <a:gdLst/>
              <a:ahLst/>
              <a:cxnLst/>
              <a:rect l="l" t="t" r="r" b="b"/>
              <a:pathLst>
                <a:path w="378460" h="219710">
                  <a:moveTo>
                    <a:pt x="347980" y="12446"/>
                  </a:moveTo>
                  <a:cubicBezTo>
                    <a:pt x="343027" y="13716"/>
                    <a:pt x="0" y="0"/>
                    <a:pt x="33401" y="141351"/>
                  </a:cubicBezTo>
                  <a:cubicBezTo>
                    <a:pt x="47244" y="199898"/>
                    <a:pt x="88138" y="219710"/>
                    <a:pt x="137160" y="219710"/>
                  </a:cubicBezTo>
                  <a:cubicBezTo>
                    <a:pt x="239903" y="219710"/>
                    <a:pt x="378460" y="132715"/>
                    <a:pt x="378460" y="132715"/>
                  </a:cubicBezTo>
                  <a:lnTo>
                    <a:pt x="347980" y="12446"/>
                  </a:lnTo>
                  <a:close/>
                </a:path>
              </a:pathLst>
            </a:custGeom>
            <a:solidFill>
              <a:srgbClr val="FFEDD7"/>
            </a:solidFill>
          </p:spPr>
        </p:sp>
      </p:grpSp>
      <p:grpSp>
        <p:nvGrpSpPr>
          <p:cNvPr id="60" name="Group 60"/>
          <p:cNvGrpSpPr/>
          <p:nvPr/>
        </p:nvGrpSpPr>
        <p:grpSpPr>
          <a:xfrm>
            <a:off x="8076997" y="9307574"/>
            <a:ext cx="331311" cy="236030"/>
            <a:chOff x="0" y="0"/>
            <a:chExt cx="441749" cy="314707"/>
          </a:xfrm>
        </p:grpSpPr>
        <p:sp>
          <p:nvSpPr>
            <p:cNvPr id="61" name="Freeform 61"/>
            <p:cNvSpPr/>
            <p:nvPr/>
          </p:nvSpPr>
          <p:spPr>
            <a:xfrm>
              <a:off x="127" y="127"/>
              <a:ext cx="441579" cy="314579"/>
            </a:xfrm>
            <a:custGeom>
              <a:avLst/>
              <a:gdLst/>
              <a:ahLst/>
              <a:cxnLst/>
              <a:rect l="l" t="t" r="r" b="b"/>
              <a:pathLst>
                <a:path w="441579" h="314579">
                  <a:moveTo>
                    <a:pt x="304927" y="0"/>
                  </a:moveTo>
                  <a:cubicBezTo>
                    <a:pt x="217043" y="0"/>
                    <a:pt x="0" y="166624"/>
                    <a:pt x="0" y="166624"/>
                  </a:cubicBezTo>
                  <a:lnTo>
                    <a:pt x="24003" y="273304"/>
                  </a:lnTo>
                  <a:cubicBezTo>
                    <a:pt x="24003" y="273304"/>
                    <a:pt x="168910" y="314579"/>
                    <a:pt x="274955" y="314579"/>
                  </a:cubicBezTo>
                  <a:cubicBezTo>
                    <a:pt x="310134" y="314579"/>
                    <a:pt x="341122" y="310007"/>
                    <a:pt x="361061" y="297815"/>
                  </a:cubicBezTo>
                  <a:cubicBezTo>
                    <a:pt x="441579" y="249936"/>
                    <a:pt x="260985" y="166624"/>
                    <a:pt x="260985" y="166624"/>
                  </a:cubicBezTo>
                  <a:cubicBezTo>
                    <a:pt x="260985" y="166624"/>
                    <a:pt x="379730" y="83947"/>
                    <a:pt x="335534" y="13589"/>
                  </a:cubicBezTo>
                  <a:cubicBezTo>
                    <a:pt x="329438" y="4064"/>
                    <a:pt x="318770" y="0"/>
                    <a:pt x="304927" y="0"/>
                  </a:cubicBezTo>
                  <a:close/>
                </a:path>
              </a:pathLst>
            </a:custGeom>
            <a:solidFill>
              <a:srgbClr val="FFF9F2"/>
            </a:solidFill>
          </p:spPr>
        </p:sp>
      </p:grpSp>
      <p:grpSp>
        <p:nvGrpSpPr>
          <p:cNvPr id="62" name="Group 62"/>
          <p:cNvGrpSpPr/>
          <p:nvPr/>
        </p:nvGrpSpPr>
        <p:grpSpPr>
          <a:xfrm>
            <a:off x="7812725" y="9228948"/>
            <a:ext cx="312792" cy="291286"/>
            <a:chOff x="0" y="0"/>
            <a:chExt cx="417056" cy="388381"/>
          </a:xfrm>
        </p:grpSpPr>
        <p:sp>
          <p:nvSpPr>
            <p:cNvPr id="63" name="Freeform 63"/>
            <p:cNvSpPr/>
            <p:nvPr/>
          </p:nvSpPr>
          <p:spPr>
            <a:xfrm>
              <a:off x="254" y="0"/>
              <a:ext cx="416814" cy="388366"/>
            </a:xfrm>
            <a:custGeom>
              <a:avLst/>
              <a:gdLst/>
              <a:ahLst/>
              <a:cxnLst/>
              <a:rect l="l" t="t" r="r" b="b"/>
              <a:pathLst>
                <a:path w="416814" h="388366">
                  <a:moveTo>
                    <a:pt x="257175" y="0"/>
                  </a:moveTo>
                  <a:cubicBezTo>
                    <a:pt x="202311" y="0"/>
                    <a:pt x="211582" y="157099"/>
                    <a:pt x="211582" y="157099"/>
                  </a:cubicBezTo>
                  <a:cubicBezTo>
                    <a:pt x="211582" y="157099"/>
                    <a:pt x="157988" y="129540"/>
                    <a:pt x="109093" y="129540"/>
                  </a:cubicBezTo>
                  <a:cubicBezTo>
                    <a:pt x="82169" y="129540"/>
                    <a:pt x="56642" y="137922"/>
                    <a:pt x="42037" y="163449"/>
                  </a:cubicBezTo>
                  <a:cubicBezTo>
                    <a:pt x="0" y="235966"/>
                    <a:pt x="334137" y="388366"/>
                    <a:pt x="334137" y="388366"/>
                  </a:cubicBezTo>
                  <a:lnTo>
                    <a:pt x="416814" y="317246"/>
                  </a:lnTo>
                  <a:cubicBezTo>
                    <a:pt x="416814" y="317246"/>
                    <a:pt x="360934" y="56261"/>
                    <a:pt x="280670" y="7620"/>
                  </a:cubicBezTo>
                  <a:cubicBezTo>
                    <a:pt x="271653" y="2413"/>
                    <a:pt x="263906" y="0"/>
                    <a:pt x="257175" y="0"/>
                  </a:cubicBezTo>
                  <a:close/>
                </a:path>
              </a:pathLst>
            </a:custGeom>
            <a:solidFill>
              <a:srgbClr val="FFF9F2"/>
            </a:solidFill>
          </p:spPr>
        </p:sp>
      </p:grpSp>
      <p:grpSp>
        <p:nvGrpSpPr>
          <p:cNvPr id="64" name="Group 64"/>
          <p:cNvGrpSpPr/>
          <p:nvPr/>
        </p:nvGrpSpPr>
        <p:grpSpPr>
          <a:xfrm>
            <a:off x="7874456" y="9483270"/>
            <a:ext cx="251062" cy="304182"/>
            <a:chOff x="0" y="0"/>
            <a:chExt cx="334750" cy="405576"/>
          </a:xfrm>
        </p:grpSpPr>
        <p:sp>
          <p:nvSpPr>
            <p:cNvPr id="65" name="Freeform 65"/>
            <p:cNvSpPr/>
            <p:nvPr/>
          </p:nvSpPr>
          <p:spPr>
            <a:xfrm>
              <a:off x="0" y="0"/>
              <a:ext cx="334518" cy="405511"/>
            </a:xfrm>
            <a:custGeom>
              <a:avLst/>
              <a:gdLst/>
              <a:ahLst/>
              <a:cxnLst/>
              <a:rect l="l" t="t" r="r" b="b"/>
              <a:pathLst>
                <a:path w="334518" h="405511">
                  <a:moveTo>
                    <a:pt x="236728" y="0"/>
                  </a:moveTo>
                  <a:cubicBezTo>
                    <a:pt x="236728" y="0"/>
                    <a:pt x="17780" y="153035"/>
                    <a:pt x="4826" y="245745"/>
                  </a:cubicBezTo>
                  <a:cubicBezTo>
                    <a:pt x="0" y="277876"/>
                    <a:pt x="18288" y="288290"/>
                    <a:pt x="44069" y="288290"/>
                  </a:cubicBezTo>
                  <a:cubicBezTo>
                    <a:pt x="93091" y="288290"/>
                    <a:pt x="169418" y="250825"/>
                    <a:pt x="169418" y="250825"/>
                  </a:cubicBezTo>
                  <a:cubicBezTo>
                    <a:pt x="169418" y="250825"/>
                    <a:pt x="158369" y="395224"/>
                    <a:pt x="241046" y="405384"/>
                  </a:cubicBezTo>
                  <a:cubicBezTo>
                    <a:pt x="242062" y="405511"/>
                    <a:pt x="243205" y="405511"/>
                    <a:pt x="244348" y="405511"/>
                  </a:cubicBezTo>
                  <a:cubicBezTo>
                    <a:pt x="323977" y="405511"/>
                    <a:pt x="334518" y="47879"/>
                    <a:pt x="334518" y="47879"/>
                  </a:cubicBezTo>
                  <a:lnTo>
                    <a:pt x="236728" y="0"/>
                  </a:lnTo>
                  <a:close/>
                </a:path>
              </a:pathLst>
            </a:custGeom>
            <a:solidFill>
              <a:srgbClr val="FFF9F2"/>
            </a:solidFill>
          </p:spPr>
        </p:sp>
      </p:grpSp>
      <p:grpSp>
        <p:nvGrpSpPr>
          <p:cNvPr id="66" name="Group 66"/>
          <p:cNvGrpSpPr/>
          <p:nvPr/>
        </p:nvGrpSpPr>
        <p:grpSpPr>
          <a:xfrm>
            <a:off x="8013937" y="9399955"/>
            <a:ext cx="165968" cy="166002"/>
            <a:chOff x="0" y="0"/>
            <a:chExt cx="221291" cy="221337"/>
          </a:xfrm>
        </p:grpSpPr>
        <p:sp>
          <p:nvSpPr>
            <p:cNvPr id="67" name="Freeform 67"/>
            <p:cNvSpPr/>
            <p:nvPr/>
          </p:nvSpPr>
          <p:spPr>
            <a:xfrm>
              <a:off x="127" y="127"/>
              <a:ext cx="221234" cy="221107"/>
            </a:xfrm>
            <a:custGeom>
              <a:avLst/>
              <a:gdLst/>
              <a:ahLst/>
              <a:cxnLst/>
              <a:rect l="l" t="t" r="r" b="b"/>
              <a:pathLst>
                <a:path w="221234" h="221107">
                  <a:moveTo>
                    <a:pt x="110109" y="0"/>
                  </a:moveTo>
                  <a:cubicBezTo>
                    <a:pt x="49276" y="0"/>
                    <a:pt x="0" y="50038"/>
                    <a:pt x="0" y="110998"/>
                  </a:cubicBezTo>
                  <a:cubicBezTo>
                    <a:pt x="0" y="171958"/>
                    <a:pt x="49276" y="221107"/>
                    <a:pt x="110109" y="221107"/>
                  </a:cubicBezTo>
                  <a:cubicBezTo>
                    <a:pt x="170942" y="221107"/>
                    <a:pt x="221234" y="171958"/>
                    <a:pt x="221234" y="110998"/>
                  </a:cubicBezTo>
                  <a:cubicBezTo>
                    <a:pt x="221234" y="50038"/>
                    <a:pt x="171069" y="0"/>
                    <a:pt x="110109" y="0"/>
                  </a:cubicBezTo>
                  <a:close/>
                </a:path>
              </a:pathLst>
            </a:custGeom>
            <a:solidFill>
              <a:srgbClr val="FFB300"/>
            </a:solidFill>
          </p:spPr>
        </p:sp>
      </p:grpSp>
      <p:pic>
        <p:nvPicPr>
          <p:cNvPr id="68" name="Picture 68">
            <a:hlinkClick r:id="rId4"/>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700194" y="3717990"/>
            <a:ext cx="3001912" cy="1282635"/>
          </a:xfrm>
          <a:prstGeom prst="rect">
            <a:avLst/>
          </a:prstGeom>
        </p:spPr>
      </p:pic>
      <p:sp>
        <p:nvSpPr>
          <p:cNvPr id="69" name="TextBox 69"/>
          <p:cNvSpPr txBox="1"/>
          <p:nvPr/>
        </p:nvSpPr>
        <p:spPr>
          <a:xfrm>
            <a:off x="1531425" y="952900"/>
            <a:ext cx="15225150" cy="1238250"/>
          </a:xfrm>
          <a:prstGeom prst="rect">
            <a:avLst/>
          </a:prstGeom>
        </p:spPr>
        <p:txBody>
          <a:bodyPr lIns="0" tIns="0" rIns="0" bIns="0" rtlCol="0" anchor="t">
            <a:spAutoFit/>
          </a:bodyPr>
          <a:lstStyle/>
          <a:p>
            <a:pPr algn="ctr">
              <a:lnSpc>
                <a:spcPts val="9599"/>
              </a:lnSpc>
            </a:pPr>
            <a:r>
              <a:rPr lang="en-US" sz="7999">
                <a:solidFill>
                  <a:srgbClr val="BC5FF8"/>
                </a:solidFill>
                <a:latin typeface="Arimo Bold"/>
              </a:rPr>
              <a:t>QUIZ</a:t>
            </a:r>
          </a:p>
        </p:txBody>
      </p:sp>
      <p:pic>
        <p:nvPicPr>
          <p:cNvPr id="70" name="Picture 70">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89447" y="241397"/>
            <a:ext cx="1259849" cy="125984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12512900" y="4217900"/>
            <a:ext cx="5858808" cy="2939414"/>
            <a:chOff x="0" y="0"/>
            <a:chExt cx="7811744" cy="3919219"/>
          </a:xfrm>
        </p:grpSpPr>
        <p:sp>
          <p:nvSpPr>
            <p:cNvPr id="3" name="Freeform 3"/>
            <p:cNvSpPr/>
            <p:nvPr/>
          </p:nvSpPr>
          <p:spPr>
            <a:xfrm>
              <a:off x="127" y="254"/>
              <a:ext cx="7811643" cy="3918712"/>
            </a:xfrm>
            <a:custGeom>
              <a:avLst/>
              <a:gdLst/>
              <a:ahLst/>
              <a:cxnLst/>
              <a:rect l="l" t="t" r="r" b="b"/>
              <a:pathLst>
                <a:path w="7811643" h="3918712">
                  <a:moveTo>
                    <a:pt x="6513068" y="0"/>
                  </a:moveTo>
                  <a:cubicBezTo>
                    <a:pt x="6458839" y="0"/>
                    <a:pt x="6512051" y="169418"/>
                    <a:pt x="6539230" y="245872"/>
                  </a:cubicBezTo>
                  <a:cubicBezTo>
                    <a:pt x="5665089" y="385318"/>
                    <a:pt x="4895723" y="587502"/>
                    <a:pt x="4224274" y="826770"/>
                  </a:cubicBezTo>
                  <a:cubicBezTo>
                    <a:pt x="4230497" y="765048"/>
                    <a:pt x="4233037" y="672211"/>
                    <a:pt x="4191889" y="661416"/>
                  </a:cubicBezTo>
                  <a:cubicBezTo>
                    <a:pt x="4189730" y="660781"/>
                    <a:pt x="4187571" y="660400"/>
                    <a:pt x="4185666" y="660400"/>
                  </a:cubicBezTo>
                  <a:cubicBezTo>
                    <a:pt x="4143756" y="660400"/>
                    <a:pt x="4142613" y="792607"/>
                    <a:pt x="4143883" y="855218"/>
                  </a:cubicBezTo>
                  <a:cubicBezTo>
                    <a:pt x="4139946" y="856615"/>
                    <a:pt x="4136390" y="858139"/>
                    <a:pt x="4134104" y="858139"/>
                  </a:cubicBezTo>
                  <a:cubicBezTo>
                    <a:pt x="4110228" y="807085"/>
                    <a:pt x="4057523" y="700024"/>
                    <a:pt x="4012692" y="700024"/>
                  </a:cubicBezTo>
                  <a:cubicBezTo>
                    <a:pt x="4010533" y="700024"/>
                    <a:pt x="4008374" y="700278"/>
                    <a:pt x="4006469" y="700786"/>
                  </a:cubicBezTo>
                  <a:cubicBezTo>
                    <a:pt x="3964559" y="711835"/>
                    <a:pt x="4021201" y="821182"/>
                    <a:pt x="4058412" y="886714"/>
                  </a:cubicBezTo>
                  <a:cubicBezTo>
                    <a:pt x="1000379" y="2027682"/>
                    <a:pt x="0" y="3918712"/>
                    <a:pt x="0" y="3918712"/>
                  </a:cubicBezTo>
                  <a:lnTo>
                    <a:pt x="7799324" y="3918712"/>
                  </a:lnTo>
                  <a:lnTo>
                    <a:pt x="7811643" y="95631"/>
                  </a:lnTo>
                  <a:cubicBezTo>
                    <a:pt x="7432040" y="125476"/>
                    <a:pt x="7069709" y="166497"/>
                    <a:pt x="6723634" y="217043"/>
                  </a:cubicBezTo>
                  <a:cubicBezTo>
                    <a:pt x="6744208" y="153162"/>
                    <a:pt x="6777862" y="32893"/>
                    <a:pt x="6730873" y="6985"/>
                  </a:cubicBezTo>
                  <a:cubicBezTo>
                    <a:pt x="6726809" y="4572"/>
                    <a:pt x="6722745" y="3683"/>
                    <a:pt x="6718808" y="3683"/>
                  </a:cubicBezTo>
                  <a:cubicBezTo>
                    <a:pt x="6668897" y="3683"/>
                    <a:pt x="6637400" y="179070"/>
                    <a:pt x="6629399" y="231140"/>
                  </a:cubicBezTo>
                  <a:cubicBezTo>
                    <a:pt x="6628130" y="231140"/>
                    <a:pt x="6627113" y="232283"/>
                    <a:pt x="6624447" y="232283"/>
                  </a:cubicBezTo>
                  <a:cubicBezTo>
                    <a:pt x="6614668" y="180467"/>
                    <a:pt x="6573647" y="127"/>
                    <a:pt x="6513068" y="127"/>
                  </a:cubicBezTo>
                  <a:close/>
                </a:path>
              </a:pathLst>
            </a:custGeom>
            <a:solidFill>
              <a:srgbClr val="0F6342"/>
            </a:solidFill>
          </p:spPr>
        </p:sp>
      </p:grpSp>
      <p:grpSp>
        <p:nvGrpSpPr>
          <p:cNvPr id="4" name="Group 4"/>
          <p:cNvGrpSpPr/>
          <p:nvPr/>
        </p:nvGrpSpPr>
        <p:grpSpPr>
          <a:xfrm>
            <a:off x="-182100" y="3912200"/>
            <a:ext cx="5858868" cy="2734572"/>
            <a:chOff x="0" y="0"/>
            <a:chExt cx="7811824" cy="3646096"/>
          </a:xfrm>
        </p:grpSpPr>
        <p:sp>
          <p:nvSpPr>
            <p:cNvPr id="5" name="Freeform 5"/>
            <p:cNvSpPr/>
            <p:nvPr/>
          </p:nvSpPr>
          <p:spPr>
            <a:xfrm>
              <a:off x="127" y="127"/>
              <a:ext cx="7811643" cy="3645916"/>
            </a:xfrm>
            <a:custGeom>
              <a:avLst/>
              <a:gdLst/>
              <a:ahLst/>
              <a:cxnLst/>
              <a:rect l="l" t="t" r="r" b="b"/>
              <a:pathLst>
                <a:path w="7811643" h="3645916">
                  <a:moveTo>
                    <a:pt x="1298956" y="0"/>
                  </a:moveTo>
                  <a:cubicBezTo>
                    <a:pt x="1238250" y="0"/>
                    <a:pt x="1197102" y="168148"/>
                    <a:pt x="1186942" y="215900"/>
                  </a:cubicBezTo>
                  <a:cubicBezTo>
                    <a:pt x="1185418" y="215900"/>
                    <a:pt x="1184148" y="214630"/>
                    <a:pt x="1183005" y="214630"/>
                  </a:cubicBezTo>
                  <a:cubicBezTo>
                    <a:pt x="1174496" y="166497"/>
                    <a:pt x="1142619" y="2540"/>
                    <a:pt x="1093724" y="2540"/>
                  </a:cubicBezTo>
                  <a:cubicBezTo>
                    <a:pt x="1090041" y="2540"/>
                    <a:pt x="1086358" y="3429"/>
                    <a:pt x="1082421" y="5334"/>
                  </a:cubicBezTo>
                  <a:cubicBezTo>
                    <a:pt x="1034796" y="30480"/>
                    <a:pt x="1066927" y="141859"/>
                    <a:pt x="1088898" y="201295"/>
                  </a:cubicBezTo>
                  <a:cubicBezTo>
                    <a:pt x="742315" y="154813"/>
                    <a:pt x="380111" y="116713"/>
                    <a:pt x="0" y="88773"/>
                  </a:cubicBezTo>
                  <a:lnTo>
                    <a:pt x="13081" y="3645916"/>
                  </a:lnTo>
                  <a:lnTo>
                    <a:pt x="7811643" y="3645916"/>
                  </a:lnTo>
                  <a:cubicBezTo>
                    <a:pt x="7811643" y="3645916"/>
                    <a:pt x="6701028" y="1691767"/>
                    <a:pt x="3243707" y="659638"/>
                  </a:cubicBezTo>
                  <a:cubicBezTo>
                    <a:pt x="3280791" y="598551"/>
                    <a:pt x="3327273" y="508635"/>
                    <a:pt x="3288538" y="500634"/>
                  </a:cubicBezTo>
                  <a:cubicBezTo>
                    <a:pt x="3286379" y="500126"/>
                    <a:pt x="3283966" y="499872"/>
                    <a:pt x="3281680" y="499872"/>
                  </a:cubicBezTo>
                  <a:cubicBezTo>
                    <a:pt x="3239516" y="499872"/>
                    <a:pt x="3190748" y="586740"/>
                    <a:pt x="3166364" y="637159"/>
                  </a:cubicBezTo>
                  <a:cubicBezTo>
                    <a:pt x="3161157" y="635889"/>
                    <a:pt x="3155823" y="634492"/>
                    <a:pt x="3150997" y="633222"/>
                  </a:cubicBezTo>
                  <a:cubicBezTo>
                    <a:pt x="3152140" y="570992"/>
                    <a:pt x="3148584" y="461645"/>
                    <a:pt x="3108579" y="461645"/>
                  </a:cubicBezTo>
                  <a:cubicBezTo>
                    <a:pt x="3106674" y="461645"/>
                    <a:pt x="3104896" y="461772"/>
                    <a:pt x="3102991" y="462153"/>
                  </a:cubicBezTo>
                  <a:cubicBezTo>
                    <a:pt x="3062986" y="472567"/>
                    <a:pt x="3064256" y="552196"/>
                    <a:pt x="3070733" y="609346"/>
                  </a:cubicBezTo>
                  <a:cubicBezTo>
                    <a:pt x="2528316" y="455549"/>
                    <a:pt x="1930527" y="325882"/>
                    <a:pt x="1273302" y="227838"/>
                  </a:cubicBezTo>
                  <a:cubicBezTo>
                    <a:pt x="1300099" y="157607"/>
                    <a:pt x="1353058" y="0"/>
                    <a:pt x="1299083" y="0"/>
                  </a:cubicBezTo>
                  <a:close/>
                </a:path>
              </a:pathLst>
            </a:custGeom>
            <a:solidFill>
              <a:srgbClr val="0F6342"/>
            </a:solidFill>
          </p:spPr>
        </p:sp>
      </p:grpSp>
      <p:grpSp>
        <p:nvGrpSpPr>
          <p:cNvPr id="6" name="Group 6"/>
          <p:cNvGrpSpPr/>
          <p:nvPr/>
        </p:nvGrpSpPr>
        <p:grpSpPr>
          <a:xfrm>
            <a:off x="-182100" y="5380014"/>
            <a:ext cx="18643002" cy="5058430"/>
            <a:chOff x="0" y="0"/>
            <a:chExt cx="24857336" cy="6744573"/>
          </a:xfrm>
        </p:grpSpPr>
        <p:sp>
          <p:nvSpPr>
            <p:cNvPr id="7" name="Freeform 7"/>
            <p:cNvSpPr/>
            <p:nvPr/>
          </p:nvSpPr>
          <p:spPr>
            <a:xfrm>
              <a:off x="0" y="0"/>
              <a:ext cx="24857329" cy="6744589"/>
            </a:xfrm>
            <a:custGeom>
              <a:avLst/>
              <a:gdLst/>
              <a:ahLst/>
              <a:cxnLst/>
              <a:rect l="l" t="t" r="r" b="b"/>
              <a:pathLst>
                <a:path w="24857329" h="6744589">
                  <a:moveTo>
                    <a:pt x="12401804" y="0"/>
                  </a:moveTo>
                  <a:cubicBezTo>
                    <a:pt x="8726424" y="0"/>
                    <a:pt x="4478909" y="82423"/>
                    <a:pt x="6223" y="329311"/>
                  </a:cubicBezTo>
                  <a:cubicBezTo>
                    <a:pt x="0" y="332105"/>
                    <a:pt x="38481" y="3413633"/>
                    <a:pt x="39751" y="4216527"/>
                  </a:cubicBezTo>
                  <a:cubicBezTo>
                    <a:pt x="43053" y="5569966"/>
                    <a:pt x="49022" y="6744589"/>
                    <a:pt x="49022" y="6744589"/>
                  </a:cubicBezTo>
                  <a:lnTo>
                    <a:pt x="24857329" y="6744589"/>
                  </a:lnTo>
                  <a:lnTo>
                    <a:pt x="24815546" y="329438"/>
                  </a:lnTo>
                  <a:cubicBezTo>
                    <a:pt x="24815546" y="329438"/>
                    <a:pt x="19752692" y="127"/>
                    <a:pt x="12401804" y="127"/>
                  </a:cubicBezTo>
                  <a:close/>
                </a:path>
              </a:pathLst>
            </a:custGeom>
            <a:solidFill>
              <a:srgbClr val="168E5E"/>
            </a:solidFill>
          </p:spPr>
        </p:sp>
      </p:grpSp>
      <p:grpSp>
        <p:nvGrpSpPr>
          <p:cNvPr id="8" name="Group 8"/>
          <p:cNvGrpSpPr/>
          <p:nvPr/>
        </p:nvGrpSpPr>
        <p:grpSpPr>
          <a:xfrm>
            <a:off x="12698496" y="8315542"/>
            <a:ext cx="3931672" cy="2122922"/>
            <a:chOff x="0" y="0"/>
            <a:chExt cx="5242229" cy="2830562"/>
          </a:xfrm>
        </p:grpSpPr>
        <p:sp>
          <p:nvSpPr>
            <p:cNvPr id="9" name="Freeform 9"/>
            <p:cNvSpPr/>
            <p:nvPr/>
          </p:nvSpPr>
          <p:spPr>
            <a:xfrm>
              <a:off x="0" y="254"/>
              <a:ext cx="5242179" cy="2830322"/>
            </a:xfrm>
            <a:custGeom>
              <a:avLst/>
              <a:gdLst/>
              <a:ahLst/>
              <a:cxnLst/>
              <a:rect l="l" t="t" r="r" b="b"/>
              <a:pathLst>
                <a:path w="5242179" h="2830322">
                  <a:moveTo>
                    <a:pt x="1988693" y="0"/>
                  </a:moveTo>
                  <a:cubicBezTo>
                    <a:pt x="1371092" y="0"/>
                    <a:pt x="869696" y="499110"/>
                    <a:pt x="869696" y="1117092"/>
                  </a:cubicBezTo>
                  <a:cubicBezTo>
                    <a:pt x="869696" y="1244346"/>
                    <a:pt x="891794" y="1367917"/>
                    <a:pt x="932434" y="1481201"/>
                  </a:cubicBezTo>
                  <a:cubicBezTo>
                    <a:pt x="387477" y="1685798"/>
                    <a:pt x="0" y="2210689"/>
                    <a:pt x="0" y="2824988"/>
                  </a:cubicBezTo>
                  <a:lnTo>
                    <a:pt x="0" y="2830322"/>
                  </a:lnTo>
                  <a:lnTo>
                    <a:pt x="5242179" y="2830322"/>
                  </a:lnTo>
                  <a:cubicBezTo>
                    <a:pt x="5181092" y="2456180"/>
                    <a:pt x="4935855" y="2146300"/>
                    <a:pt x="4602353" y="1993773"/>
                  </a:cubicBezTo>
                  <a:cubicBezTo>
                    <a:pt x="4692142" y="1833499"/>
                    <a:pt x="4742688" y="1646936"/>
                    <a:pt x="4742688" y="1449070"/>
                  </a:cubicBezTo>
                  <a:cubicBezTo>
                    <a:pt x="4742688" y="832612"/>
                    <a:pt x="4243070" y="331724"/>
                    <a:pt x="3625596" y="331724"/>
                  </a:cubicBezTo>
                  <a:cubicBezTo>
                    <a:pt x="3373374" y="331724"/>
                    <a:pt x="3141218" y="414655"/>
                    <a:pt x="2955163" y="555244"/>
                  </a:cubicBezTo>
                  <a:cubicBezTo>
                    <a:pt x="2796032" y="282575"/>
                    <a:pt x="2525141" y="82804"/>
                    <a:pt x="2205228" y="20066"/>
                  </a:cubicBezTo>
                  <a:cubicBezTo>
                    <a:pt x="2134362" y="6858"/>
                    <a:pt x="2063369" y="0"/>
                    <a:pt x="1988693" y="0"/>
                  </a:cubicBezTo>
                  <a:close/>
                </a:path>
              </a:pathLst>
            </a:custGeom>
            <a:solidFill>
              <a:srgbClr val="0F6342"/>
            </a:solidFill>
          </p:spPr>
        </p:sp>
      </p:grpSp>
      <p:grpSp>
        <p:nvGrpSpPr>
          <p:cNvPr id="10" name="Group 10"/>
          <p:cNvGrpSpPr/>
          <p:nvPr/>
        </p:nvGrpSpPr>
        <p:grpSpPr>
          <a:xfrm>
            <a:off x="14508621" y="7318440"/>
            <a:ext cx="4048801" cy="3077470"/>
            <a:chOff x="0" y="0"/>
            <a:chExt cx="5398402" cy="4103294"/>
          </a:xfrm>
        </p:grpSpPr>
        <p:sp>
          <p:nvSpPr>
            <p:cNvPr id="11" name="Freeform 11"/>
            <p:cNvSpPr/>
            <p:nvPr/>
          </p:nvSpPr>
          <p:spPr>
            <a:xfrm>
              <a:off x="254" y="254"/>
              <a:ext cx="5398135" cy="4102989"/>
            </a:xfrm>
            <a:custGeom>
              <a:avLst/>
              <a:gdLst/>
              <a:ahLst/>
              <a:cxnLst/>
              <a:rect l="l" t="t" r="r" b="b"/>
              <a:pathLst>
                <a:path w="5398135" h="4102989">
                  <a:moveTo>
                    <a:pt x="4390517" y="0"/>
                  </a:moveTo>
                  <a:cubicBezTo>
                    <a:pt x="3837178" y="0"/>
                    <a:pt x="3353054" y="299466"/>
                    <a:pt x="3092577" y="747776"/>
                  </a:cubicBezTo>
                  <a:cubicBezTo>
                    <a:pt x="2842006" y="558546"/>
                    <a:pt x="2528697" y="446913"/>
                    <a:pt x="2190242" y="446913"/>
                  </a:cubicBezTo>
                  <a:cubicBezTo>
                    <a:pt x="1596009" y="446913"/>
                    <a:pt x="1083183" y="792099"/>
                    <a:pt x="839470" y="1292987"/>
                  </a:cubicBezTo>
                  <a:cubicBezTo>
                    <a:pt x="742950" y="1491234"/>
                    <a:pt x="688848" y="1712849"/>
                    <a:pt x="688848" y="1948307"/>
                  </a:cubicBezTo>
                  <a:cubicBezTo>
                    <a:pt x="688848" y="2213991"/>
                    <a:pt x="758190" y="2464308"/>
                    <a:pt x="880110" y="2681224"/>
                  </a:cubicBezTo>
                  <a:cubicBezTo>
                    <a:pt x="360680" y="2916428"/>
                    <a:pt x="0" y="3439160"/>
                    <a:pt x="0" y="4046855"/>
                  </a:cubicBezTo>
                  <a:cubicBezTo>
                    <a:pt x="0" y="4065524"/>
                    <a:pt x="0" y="4084320"/>
                    <a:pt x="1397" y="4102989"/>
                  </a:cubicBezTo>
                  <a:lnTo>
                    <a:pt x="5398135" y="4102989"/>
                  </a:lnTo>
                  <a:lnTo>
                    <a:pt x="5398135" y="387477"/>
                  </a:lnTo>
                  <a:cubicBezTo>
                    <a:pt x="5132070" y="145415"/>
                    <a:pt x="4778629" y="0"/>
                    <a:pt x="4390517" y="0"/>
                  </a:cubicBezTo>
                  <a:close/>
                </a:path>
              </a:pathLst>
            </a:custGeom>
            <a:solidFill>
              <a:srgbClr val="11734C"/>
            </a:solidFill>
          </p:spPr>
        </p:sp>
      </p:grpSp>
      <p:grpSp>
        <p:nvGrpSpPr>
          <p:cNvPr id="12" name="Group 12"/>
          <p:cNvGrpSpPr/>
          <p:nvPr/>
        </p:nvGrpSpPr>
        <p:grpSpPr>
          <a:xfrm>
            <a:off x="1052862" y="6646916"/>
            <a:ext cx="404182" cy="331854"/>
            <a:chOff x="0" y="0"/>
            <a:chExt cx="538910" cy="442472"/>
          </a:xfrm>
        </p:grpSpPr>
        <p:sp>
          <p:nvSpPr>
            <p:cNvPr id="13" name="Freeform 13"/>
            <p:cNvSpPr/>
            <p:nvPr/>
          </p:nvSpPr>
          <p:spPr>
            <a:xfrm>
              <a:off x="0" y="127"/>
              <a:ext cx="538734" cy="442214"/>
            </a:xfrm>
            <a:custGeom>
              <a:avLst/>
              <a:gdLst/>
              <a:ahLst/>
              <a:cxnLst/>
              <a:rect l="l" t="t" r="r" b="b"/>
              <a:pathLst>
                <a:path w="538734" h="442214">
                  <a:moveTo>
                    <a:pt x="131191" y="0"/>
                  </a:moveTo>
                  <a:lnTo>
                    <a:pt x="0" y="106553"/>
                  </a:lnTo>
                  <a:cubicBezTo>
                    <a:pt x="4445" y="111760"/>
                    <a:pt x="142494" y="442214"/>
                    <a:pt x="281686" y="442214"/>
                  </a:cubicBezTo>
                  <a:cubicBezTo>
                    <a:pt x="301371" y="442214"/>
                    <a:pt x="321310" y="435610"/>
                    <a:pt x="340741" y="420370"/>
                  </a:cubicBezTo>
                  <a:cubicBezTo>
                    <a:pt x="538734" y="264414"/>
                    <a:pt x="131191" y="0"/>
                    <a:pt x="131191" y="0"/>
                  </a:cubicBezTo>
                  <a:close/>
                </a:path>
              </a:pathLst>
            </a:custGeom>
            <a:solidFill>
              <a:srgbClr val="FFEDD7"/>
            </a:solidFill>
          </p:spPr>
        </p:sp>
      </p:grpSp>
      <p:grpSp>
        <p:nvGrpSpPr>
          <p:cNvPr id="14" name="Group 14"/>
          <p:cNvGrpSpPr/>
          <p:nvPr/>
        </p:nvGrpSpPr>
        <p:grpSpPr>
          <a:xfrm>
            <a:off x="1026909" y="6297932"/>
            <a:ext cx="345788" cy="345363"/>
            <a:chOff x="0" y="0"/>
            <a:chExt cx="461051" cy="460484"/>
          </a:xfrm>
        </p:grpSpPr>
        <p:sp>
          <p:nvSpPr>
            <p:cNvPr id="15" name="Freeform 15"/>
            <p:cNvSpPr/>
            <p:nvPr/>
          </p:nvSpPr>
          <p:spPr>
            <a:xfrm>
              <a:off x="0" y="0"/>
              <a:ext cx="460883" cy="460502"/>
            </a:xfrm>
            <a:custGeom>
              <a:avLst/>
              <a:gdLst/>
              <a:ahLst/>
              <a:cxnLst/>
              <a:rect l="l" t="t" r="r" b="b"/>
              <a:pathLst>
                <a:path w="460883" h="460502">
                  <a:moveTo>
                    <a:pt x="218948" y="0"/>
                  </a:moveTo>
                  <a:cubicBezTo>
                    <a:pt x="43307" y="0"/>
                    <a:pt x="0" y="390271"/>
                    <a:pt x="0" y="390271"/>
                  </a:cubicBezTo>
                  <a:lnTo>
                    <a:pt x="154051" y="460502"/>
                  </a:lnTo>
                  <a:cubicBezTo>
                    <a:pt x="156972" y="453517"/>
                    <a:pt x="460883" y="99314"/>
                    <a:pt x="282448" y="15494"/>
                  </a:cubicBezTo>
                  <a:cubicBezTo>
                    <a:pt x="259588" y="4826"/>
                    <a:pt x="238379" y="0"/>
                    <a:pt x="218948" y="0"/>
                  </a:cubicBezTo>
                  <a:close/>
                </a:path>
              </a:pathLst>
            </a:custGeom>
            <a:solidFill>
              <a:srgbClr val="FFEDD7"/>
            </a:solidFill>
          </p:spPr>
        </p:sp>
      </p:grpSp>
      <p:grpSp>
        <p:nvGrpSpPr>
          <p:cNvPr id="16" name="Group 16"/>
          <p:cNvGrpSpPr/>
          <p:nvPr/>
        </p:nvGrpSpPr>
        <p:grpSpPr>
          <a:xfrm>
            <a:off x="675372" y="6589265"/>
            <a:ext cx="386419" cy="224321"/>
            <a:chOff x="0" y="0"/>
            <a:chExt cx="515225" cy="299094"/>
          </a:xfrm>
        </p:grpSpPr>
        <p:sp>
          <p:nvSpPr>
            <p:cNvPr id="17" name="Freeform 17"/>
            <p:cNvSpPr/>
            <p:nvPr/>
          </p:nvSpPr>
          <p:spPr>
            <a:xfrm>
              <a:off x="0" y="0"/>
              <a:ext cx="515112" cy="298958"/>
            </a:xfrm>
            <a:custGeom>
              <a:avLst/>
              <a:gdLst/>
              <a:ahLst/>
              <a:cxnLst/>
              <a:rect l="l" t="t" r="r" b="b"/>
              <a:pathLst>
                <a:path w="515112" h="298958">
                  <a:moveTo>
                    <a:pt x="473710" y="16891"/>
                  </a:moveTo>
                  <a:cubicBezTo>
                    <a:pt x="466852" y="18669"/>
                    <a:pt x="0" y="0"/>
                    <a:pt x="45466" y="192278"/>
                  </a:cubicBezTo>
                  <a:cubicBezTo>
                    <a:pt x="64389" y="272034"/>
                    <a:pt x="119888" y="298958"/>
                    <a:pt x="186690" y="298958"/>
                  </a:cubicBezTo>
                  <a:cubicBezTo>
                    <a:pt x="326517" y="298958"/>
                    <a:pt x="515112" y="180594"/>
                    <a:pt x="515112" y="180594"/>
                  </a:cubicBezTo>
                  <a:lnTo>
                    <a:pt x="473710" y="16891"/>
                  </a:lnTo>
                  <a:close/>
                </a:path>
              </a:pathLst>
            </a:custGeom>
            <a:solidFill>
              <a:srgbClr val="FFEDD7"/>
            </a:solidFill>
          </p:spPr>
        </p:sp>
      </p:grpSp>
      <p:grpSp>
        <p:nvGrpSpPr>
          <p:cNvPr id="18" name="Group 18"/>
          <p:cNvGrpSpPr/>
          <p:nvPr/>
        </p:nvGrpSpPr>
        <p:grpSpPr>
          <a:xfrm>
            <a:off x="1061690" y="6421209"/>
            <a:ext cx="450982" cy="321219"/>
            <a:chOff x="0" y="0"/>
            <a:chExt cx="601309" cy="428292"/>
          </a:xfrm>
        </p:grpSpPr>
        <p:sp>
          <p:nvSpPr>
            <p:cNvPr id="19" name="Freeform 19"/>
            <p:cNvSpPr/>
            <p:nvPr/>
          </p:nvSpPr>
          <p:spPr>
            <a:xfrm>
              <a:off x="127" y="127"/>
              <a:ext cx="600964" cy="428117"/>
            </a:xfrm>
            <a:custGeom>
              <a:avLst/>
              <a:gdLst/>
              <a:ahLst/>
              <a:cxnLst/>
              <a:rect l="l" t="t" r="r" b="b"/>
              <a:pathLst>
                <a:path w="600964" h="428117">
                  <a:moveTo>
                    <a:pt x="415163" y="0"/>
                  </a:moveTo>
                  <a:cubicBezTo>
                    <a:pt x="295402" y="0"/>
                    <a:pt x="0" y="226822"/>
                    <a:pt x="0" y="226822"/>
                  </a:cubicBezTo>
                  <a:lnTo>
                    <a:pt x="32639" y="371983"/>
                  </a:lnTo>
                  <a:cubicBezTo>
                    <a:pt x="32639" y="371983"/>
                    <a:pt x="229870" y="428117"/>
                    <a:pt x="374269" y="428117"/>
                  </a:cubicBezTo>
                  <a:cubicBezTo>
                    <a:pt x="422148" y="428117"/>
                    <a:pt x="464312" y="421894"/>
                    <a:pt x="491363" y="405257"/>
                  </a:cubicBezTo>
                  <a:cubicBezTo>
                    <a:pt x="600964" y="340106"/>
                    <a:pt x="355219" y="226695"/>
                    <a:pt x="355219" y="226695"/>
                  </a:cubicBezTo>
                  <a:cubicBezTo>
                    <a:pt x="355219" y="226695"/>
                    <a:pt x="516890" y="114173"/>
                    <a:pt x="456819" y="18542"/>
                  </a:cubicBezTo>
                  <a:cubicBezTo>
                    <a:pt x="448437" y="5588"/>
                    <a:pt x="433959" y="0"/>
                    <a:pt x="415163" y="0"/>
                  </a:cubicBezTo>
                  <a:close/>
                </a:path>
              </a:pathLst>
            </a:custGeom>
            <a:solidFill>
              <a:srgbClr val="FFF9F2"/>
            </a:solidFill>
          </p:spPr>
        </p:sp>
      </p:grpSp>
      <p:grpSp>
        <p:nvGrpSpPr>
          <p:cNvPr id="20" name="Group 20"/>
          <p:cNvGrpSpPr/>
          <p:nvPr/>
        </p:nvGrpSpPr>
        <p:grpSpPr>
          <a:xfrm>
            <a:off x="701964" y="6314206"/>
            <a:ext cx="425773" cy="396417"/>
            <a:chOff x="0" y="0"/>
            <a:chExt cx="567698" cy="528556"/>
          </a:xfrm>
        </p:grpSpPr>
        <p:sp>
          <p:nvSpPr>
            <p:cNvPr id="21" name="Freeform 21"/>
            <p:cNvSpPr/>
            <p:nvPr/>
          </p:nvSpPr>
          <p:spPr>
            <a:xfrm>
              <a:off x="127" y="0"/>
              <a:ext cx="567436" cy="528574"/>
            </a:xfrm>
            <a:custGeom>
              <a:avLst/>
              <a:gdLst/>
              <a:ahLst/>
              <a:cxnLst/>
              <a:rect l="l" t="t" r="r" b="b"/>
              <a:pathLst>
                <a:path w="567436" h="528574">
                  <a:moveTo>
                    <a:pt x="350266" y="0"/>
                  </a:moveTo>
                  <a:cubicBezTo>
                    <a:pt x="275590" y="0"/>
                    <a:pt x="288163" y="213741"/>
                    <a:pt x="288163" y="213741"/>
                  </a:cubicBezTo>
                  <a:cubicBezTo>
                    <a:pt x="288163" y="213741"/>
                    <a:pt x="215265" y="176276"/>
                    <a:pt x="148590" y="176276"/>
                  </a:cubicBezTo>
                  <a:cubicBezTo>
                    <a:pt x="111887" y="176276"/>
                    <a:pt x="77089" y="187579"/>
                    <a:pt x="57277" y="222504"/>
                  </a:cubicBezTo>
                  <a:cubicBezTo>
                    <a:pt x="0" y="321183"/>
                    <a:pt x="454914" y="528574"/>
                    <a:pt x="454914" y="528574"/>
                  </a:cubicBezTo>
                  <a:lnTo>
                    <a:pt x="567436" y="431800"/>
                  </a:lnTo>
                  <a:cubicBezTo>
                    <a:pt x="567436" y="431800"/>
                    <a:pt x="491363" y="76581"/>
                    <a:pt x="382143" y="10414"/>
                  </a:cubicBezTo>
                  <a:cubicBezTo>
                    <a:pt x="370078" y="3302"/>
                    <a:pt x="359537" y="0"/>
                    <a:pt x="350266" y="0"/>
                  </a:cubicBezTo>
                  <a:close/>
                </a:path>
              </a:pathLst>
            </a:custGeom>
            <a:solidFill>
              <a:srgbClr val="FFF9F2"/>
            </a:solidFill>
          </p:spPr>
        </p:sp>
      </p:grpSp>
      <p:grpSp>
        <p:nvGrpSpPr>
          <p:cNvPr id="22" name="Group 22"/>
          <p:cNvGrpSpPr/>
          <p:nvPr/>
        </p:nvGrpSpPr>
        <p:grpSpPr>
          <a:xfrm>
            <a:off x="785992" y="6660318"/>
            <a:ext cx="341747" cy="413968"/>
            <a:chOff x="0" y="0"/>
            <a:chExt cx="455662" cy="551957"/>
          </a:xfrm>
        </p:grpSpPr>
        <p:sp>
          <p:nvSpPr>
            <p:cNvPr id="23" name="Freeform 23"/>
            <p:cNvSpPr/>
            <p:nvPr/>
          </p:nvSpPr>
          <p:spPr>
            <a:xfrm>
              <a:off x="0" y="0"/>
              <a:ext cx="455422" cy="551815"/>
            </a:xfrm>
            <a:custGeom>
              <a:avLst/>
              <a:gdLst/>
              <a:ahLst/>
              <a:cxnLst/>
              <a:rect l="l" t="t" r="r" b="b"/>
              <a:pathLst>
                <a:path w="455422" h="551815">
                  <a:moveTo>
                    <a:pt x="322199" y="0"/>
                  </a:moveTo>
                  <a:cubicBezTo>
                    <a:pt x="322199" y="0"/>
                    <a:pt x="24257" y="208153"/>
                    <a:pt x="6477" y="334391"/>
                  </a:cubicBezTo>
                  <a:cubicBezTo>
                    <a:pt x="0" y="378206"/>
                    <a:pt x="24765" y="392430"/>
                    <a:pt x="59944" y="392430"/>
                  </a:cubicBezTo>
                  <a:cubicBezTo>
                    <a:pt x="126619" y="392430"/>
                    <a:pt x="230505" y="341376"/>
                    <a:pt x="230505" y="341376"/>
                  </a:cubicBezTo>
                  <a:cubicBezTo>
                    <a:pt x="230505" y="341376"/>
                    <a:pt x="215519" y="537972"/>
                    <a:pt x="328041" y="551688"/>
                  </a:cubicBezTo>
                  <a:cubicBezTo>
                    <a:pt x="329438" y="551815"/>
                    <a:pt x="330962" y="551815"/>
                    <a:pt x="332613" y="551815"/>
                  </a:cubicBezTo>
                  <a:cubicBezTo>
                    <a:pt x="440944" y="551815"/>
                    <a:pt x="455422" y="65151"/>
                    <a:pt x="455422" y="65151"/>
                  </a:cubicBezTo>
                  <a:lnTo>
                    <a:pt x="322199" y="0"/>
                  </a:lnTo>
                  <a:close/>
                </a:path>
              </a:pathLst>
            </a:custGeom>
            <a:solidFill>
              <a:srgbClr val="FFF9F2"/>
            </a:solidFill>
          </p:spPr>
        </p:sp>
      </p:grpSp>
      <p:grpSp>
        <p:nvGrpSpPr>
          <p:cNvPr id="24" name="Group 24"/>
          <p:cNvGrpSpPr/>
          <p:nvPr/>
        </p:nvGrpSpPr>
        <p:grpSpPr>
          <a:xfrm>
            <a:off x="975854" y="6546932"/>
            <a:ext cx="225916" cy="225916"/>
            <a:chOff x="0" y="0"/>
            <a:chExt cx="301221" cy="301222"/>
          </a:xfrm>
        </p:grpSpPr>
        <p:sp>
          <p:nvSpPr>
            <p:cNvPr id="25" name="Freeform 25"/>
            <p:cNvSpPr/>
            <p:nvPr/>
          </p:nvSpPr>
          <p:spPr>
            <a:xfrm>
              <a:off x="127" y="127"/>
              <a:ext cx="301117" cy="300863"/>
            </a:xfrm>
            <a:custGeom>
              <a:avLst/>
              <a:gdLst/>
              <a:ahLst/>
              <a:cxnLst/>
              <a:rect l="l" t="t" r="r" b="b"/>
              <a:pathLst>
                <a:path w="301117" h="300863">
                  <a:moveTo>
                    <a:pt x="149860" y="0"/>
                  </a:moveTo>
                  <a:cubicBezTo>
                    <a:pt x="67056" y="0"/>
                    <a:pt x="0" y="68199"/>
                    <a:pt x="0" y="151003"/>
                  </a:cubicBezTo>
                  <a:cubicBezTo>
                    <a:pt x="0" y="233934"/>
                    <a:pt x="67056" y="300863"/>
                    <a:pt x="149860" y="300863"/>
                  </a:cubicBezTo>
                  <a:cubicBezTo>
                    <a:pt x="232791" y="300863"/>
                    <a:pt x="300990" y="233934"/>
                    <a:pt x="300990" y="151003"/>
                  </a:cubicBezTo>
                  <a:cubicBezTo>
                    <a:pt x="301117" y="68199"/>
                    <a:pt x="232918" y="0"/>
                    <a:pt x="149860" y="0"/>
                  </a:cubicBezTo>
                  <a:close/>
                </a:path>
              </a:pathLst>
            </a:custGeom>
            <a:solidFill>
              <a:srgbClr val="FFB300"/>
            </a:solidFill>
          </p:spPr>
        </p:sp>
      </p:grpSp>
      <p:grpSp>
        <p:nvGrpSpPr>
          <p:cNvPr id="26" name="Group 26"/>
          <p:cNvGrpSpPr/>
          <p:nvPr/>
        </p:nvGrpSpPr>
        <p:grpSpPr>
          <a:xfrm>
            <a:off x="17031231" y="9046754"/>
            <a:ext cx="484390" cy="397709"/>
            <a:chOff x="0" y="0"/>
            <a:chExt cx="645854" cy="530279"/>
          </a:xfrm>
        </p:grpSpPr>
        <p:sp>
          <p:nvSpPr>
            <p:cNvPr id="27" name="Freeform 27"/>
            <p:cNvSpPr/>
            <p:nvPr/>
          </p:nvSpPr>
          <p:spPr>
            <a:xfrm>
              <a:off x="0" y="127"/>
              <a:ext cx="645668" cy="529971"/>
            </a:xfrm>
            <a:custGeom>
              <a:avLst/>
              <a:gdLst/>
              <a:ahLst/>
              <a:cxnLst/>
              <a:rect l="l" t="t" r="r" b="b"/>
              <a:pathLst>
                <a:path w="645668" h="529971">
                  <a:moveTo>
                    <a:pt x="157226" y="0"/>
                  </a:moveTo>
                  <a:lnTo>
                    <a:pt x="0" y="127635"/>
                  </a:lnTo>
                  <a:cubicBezTo>
                    <a:pt x="5207" y="133985"/>
                    <a:pt x="170815" y="529971"/>
                    <a:pt x="337566" y="529971"/>
                  </a:cubicBezTo>
                  <a:cubicBezTo>
                    <a:pt x="361188" y="529971"/>
                    <a:pt x="384937" y="521970"/>
                    <a:pt x="408305" y="503809"/>
                  </a:cubicBezTo>
                  <a:cubicBezTo>
                    <a:pt x="645668" y="316865"/>
                    <a:pt x="157226" y="0"/>
                    <a:pt x="157226" y="0"/>
                  </a:cubicBezTo>
                  <a:close/>
                </a:path>
              </a:pathLst>
            </a:custGeom>
            <a:solidFill>
              <a:srgbClr val="FFEDD7"/>
            </a:solidFill>
          </p:spPr>
        </p:sp>
      </p:grpSp>
      <p:grpSp>
        <p:nvGrpSpPr>
          <p:cNvPr id="28" name="Group 28"/>
          <p:cNvGrpSpPr/>
          <p:nvPr/>
        </p:nvGrpSpPr>
        <p:grpSpPr>
          <a:xfrm>
            <a:off x="17000128" y="8628516"/>
            <a:ext cx="414408" cy="413899"/>
            <a:chOff x="0" y="0"/>
            <a:chExt cx="552544" cy="551865"/>
          </a:xfrm>
        </p:grpSpPr>
        <p:sp>
          <p:nvSpPr>
            <p:cNvPr id="29" name="Freeform 29"/>
            <p:cNvSpPr/>
            <p:nvPr/>
          </p:nvSpPr>
          <p:spPr>
            <a:xfrm>
              <a:off x="0" y="0"/>
              <a:ext cx="552323" cy="551815"/>
            </a:xfrm>
            <a:custGeom>
              <a:avLst/>
              <a:gdLst/>
              <a:ahLst/>
              <a:cxnLst/>
              <a:rect l="l" t="t" r="r" b="b"/>
              <a:pathLst>
                <a:path w="552323" h="551815">
                  <a:moveTo>
                    <a:pt x="262382" y="0"/>
                  </a:moveTo>
                  <a:cubicBezTo>
                    <a:pt x="51816" y="0"/>
                    <a:pt x="0" y="467741"/>
                    <a:pt x="0" y="467741"/>
                  </a:cubicBezTo>
                  <a:lnTo>
                    <a:pt x="184531" y="551815"/>
                  </a:lnTo>
                  <a:cubicBezTo>
                    <a:pt x="188087" y="543433"/>
                    <a:pt x="552323" y="118872"/>
                    <a:pt x="338328" y="18415"/>
                  </a:cubicBezTo>
                  <a:cubicBezTo>
                    <a:pt x="311023" y="5842"/>
                    <a:pt x="285750" y="0"/>
                    <a:pt x="262382" y="0"/>
                  </a:cubicBezTo>
                  <a:close/>
                </a:path>
              </a:pathLst>
            </a:custGeom>
            <a:solidFill>
              <a:srgbClr val="FFEDD7"/>
            </a:solidFill>
          </p:spPr>
        </p:sp>
      </p:grpSp>
      <p:grpSp>
        <p:nvGrpSpPr>
          <p:cNvPr id="30" name="Group 30"/>
          <p:cNvGrpSpPr/>
          <p:nvPr/>
        </p:nvGrpSpPr>
        <p:grpSpPr>
          <a:xfrm>
            <a:off x="16578830" y="8977663"/>
            <a:ext cx="463102" cy="268836"/>
            <a:chOff x="0" y="0"/>
            <a:chExt cx="617469" cy="358448"/>
          </a:xfrm>
        </p:grpSpPr>
        <p:sp>
          <p:nvSpPr>
            <p:cNvPr id="31" name="Freeform 31"/>
            <p:cNvSpPr/>
            <p:nvPr/>
          </p:nvSpPr>
          <p:spPr>
            <a:xfrm>
              <a:off x="0" y="0"/>
              <a:ext cx="617474" cy="358267"/>
            </a:xfrm>
            <a:custGeom>
              <a:avLst/>
              <a:gdLst/>
              <a:ahLst/>
              <a:cxnLst/>
              <a:rect l="l" t="t" r="r" b="b"/>
              <a:pathLst>
                <a:path w="617474" h="358267">
                  <a:moveTo>
                    <a:pt x="567690" y="20193"/>
                  </a:moveTo>
                  <a:cubicBezTo>
                    <a:pt x="559562" y="22479"/>
                    <a:pt x="0" y="0"/>
                    <a:pt x="54610" y="230505"/>
                  </a:cubicBezTo>
                  <a:cubicBezTo>
                    <a:pt x="77216" y="326009"/>
                    <a:pt x="143891" y="358267"/>
                    <a:pt x="223901" y="358267"/>
                  </a:cubicBezTo>
                  <a:cubicBezTo>
                    <a:pt x="391541" y="358267"/>
                    <a:pt x="617474" y="216408"/>
                    <a:pt x="617474" y="216408"/>
                  </a:cubicBezTo>
                  <a:lnTo>
                    <a:pt x="567690" y="20193"/>
                  </a:lnTo>
                  <a:close/>
                </a:path>
              </a:pathLst>
            </a:custGeom>
            <a:solidFill>
              <a:srgbClr val="FFEDD7"/>
            </a:solidFill>
          </p:spPr>
        </p:sp>
      </p:grpSp>
      <p:grpSp>
        <p:nvGrpSpPr>
          <p:cNvPr id="32" name="Group 32"/>
          <p:cNvGrpSpPr/>
          <p:nvPr/>
        </p:nvGrpSpPr>
        <p:grpSpPr>
          <a:xfrm>
            <a:off x="17041811" y="8776257"/>
            <a:ext cx="540477" cy="384963"/>
            <a:chOff x="0" y="0"/>
            <a:chExt cx="720636" cy="513284"/>
          </a:xfrm>
        </p:grpSpPr>
        <p:sp>
          <p:nvSpPr>
            <p:cNvPr id="33" name="Freeform 33"/>
            <p:cNvSpPr/>
            <p:nvPr/>
          </p:nvSpPr>
          <p:spPr>
            <a:xfrm>
              <a:off x="127" y="127"/>
              <a:ext cx="720217" cy="513080"/>
            </a:xfrm>
            <a:custGeom>
              <a:avLst/>
              <a:gdLst/>
              <a:ahLst/>
              <a:cxnLst/>
              <a:rect l="l" t="t" r="r" b="b"/>
              <a:pathLst>
                <a:path w="720217" h="513080">
                  <a:moveTo>
                    <a:pt x="497459" y="0"/>
                  </a:moveTo>
                  <a:cubicBezTo>
                    <a:pt x="354076" y="0"/>
                    <a:pt x="0" y="271780"/>
                    <a:pt x="0" y="271780"/>
                  </a:cubicBezTo>
                  <a:lnTo>
                    <a:pt x="39116" y="445770"/>
                  </a:lnTo>
                  <a:cubicBezTo>
                    <a:pt x="39116" y="445770"/>
                    <a:pt x="275590" y="513080"/>
                    <a:pt x="448564" y="513080"/>
                  </a:cubicBezTo>
                  <a:cubicBezTo>
                    <a:pt x="505968" y="513080"/>
                    <a:pt x="556514" y="505587"/>
                    <a:pt x="588899" y="485775"/>
                  </a:cubicBezTo>
                  <a:cubicBezTo>
                    <a:pt x="720217" y="407797"/>
                    <a:pt x="425704" y="271780"/>
                    <a:pt x="425704" y="271780"/>
                  </a:cubicBezTo>
                  <a:cubicBezTo>
                    <a:pt x="425704" y="271780"/>
                    <a:pt x="619506" y="137033"/>
                    <a:pt x="547497" y="22352"/>
                  </a:cubicBezTo>
                  <a:cubicBezTo>
                    <a:pt x="537464" y="6731"/>
                    <a:pt x="520065" y="0"/>
                    <a:pt x="497459" y="0"/>
                  </a:cubicBezTo>
                  <a:close/>
                </a:path>
              </a:pathLst>
            </a:custGeom>
            <a:solidFill>
              <a:srgbClr val="FFF9F2"/>
            </a:solidFill>
          </p:spPr>
        </p:sp>
      </p:grpSp>
      <p:grpSp>
        <p:nvGrpSpPr>
          <p:cNvPr id="34" name="Group 34"/>
          <p:cNvGrpSpPr/>
          <p:nvPr/>
        </p:nvGrpSpPr>
        <p:grpSpPr>
          <a:xfrm>
            <a:off x="16610699" y="8648019"/>
            <a:ext cx="510266" cy="475084"/>
            <a:chOff x="0" y="0"/>
            <a:chExt cx="680354" cy="633446"/>
          </a:xfrm>
        </p:grpSpPr>
        <p:sp>
          <p:nvSpPr>
            <p:cNvPr id="35" name="Freeform 35"/>
            <p:cNvSpPr/>
            <p:nvPr/>
          </p:nvSpPr>
          <p:spPr>
            <a:xfrm>
              <a:off x="127" y="0"/>
              <a:ext cx="680085" cy="633476"/>
            </a:xfrm>
            <a:custGeom>
              <a:avLst/>
              <a:gdLst/>
              <a:ahLst/>
              <a:cxnLst/>
              <a:rect l="l" t="t" r="r" b="b"/>
              <a:pathLst>
                <a:path w="680085" h="633476">
                  <a:moveTo>
                    <a:pt x="419862" y="0"/>
                  </a:moveTo>
                  <a:cubicBezTo>
                    <a:pt x="330327" y="0"/>
                    <a:pt x="345440" y="256159"/>
                    <a:pt x="345440" y="256159"/>
                  </a:cubicBezTo>
                  <a:cubicBezTo>
                    <a:pt x="345440" y="256159"/>
                    <a:pt x="258064" y="211328"/>
                    <a:pt x="178181" y="211328"/>
                  </a:cubicBezTo>
                  <a:cubicBezTo>
                    <a:pt x="134112" y="211328"/>
                    <a:pt x="92583" y="224917"/>
                    <a:pt x="68707" y="266700"/>
                  </a:cubicBezTo>
                  <a:cubicBezTo>
                    <a:pt x="0" y="384937"/>
                    <a:pt x="545338" y="633476"/>
                    <a:pt x="545338" y="633476"/>
                  </a:cubicBezTo>
                  <a:lnTo>
                    <a:pt x="680085" y="517525"/>
                  </a:lnTo>
                  <a:cubicBezTo>
                    <a:pt x="680085" y="517525"/>
                    <a:pt x="589026" y="91821"/>
                    <a:pt x="457962" y="12573"/>
                  </a:cubicBezTo>
                  <a:cubicBezTo>
                    <a:pt x="443484" y="3937"/>
                    <a:pt x="430911" y="0"/>
                    <a:pt x="419862" y="0"/>
                  </a:cubicBezTo>
                  <a:close/>
                </a:path>
              </a:pathLst>
            </a:custGeom>
            <a:solidFill>
              <a:srgbClr val="FFF9F2"/>
            </a:solidFill>
          </p:spPr>
        </p:sp>
      </p:grpSp>
      <p:grpSp>
        <p:nvGrpSpPr>
          <p:cNvPr id="36" name="Group 36"/>
          <p:cNvGrpSpPr/>
          <p:nvPr/>
        </p:nvGrpSpPr>
        <p:grpSpPr>
          <a:xfrm>
            <a:off x="16711402" y="9062816"/>
            <a:ext cx="409564" cy="496118"/>
            <a:chOff x="0" y="0"/>
            <a:chExt cx="546086" cy="661490"/>
          </a:xfrm>
        </p:grpSpPr>
        <p:sp>
          <p:nvSpPr>
            <p:cNvPr id="37" name="Freeform 37"/>
            <p:cNvSpPr/>
            <p:nvPr/>
          </p:nvSpPr>
          <p:spPr>
            <a:xfrm>
              <a:off x="0" y="0"/>
              <a:ext cx="545973" cy="661289"/>
            </a:xfrm>
            <a:custGeom>
              <a:avLst/>
              <a:gdLst/>
              <a:ahLst/>
              <a:cxnLst/>
              <a:rect l="l" t="t" r="r" b="b"/>
              <a:pathLst>
                <a:path w="545973" h="661289">
                  <a:moveTo>
                    <a:pt x="386207" y="0"/>
                  </a:moveTo>
                  <a:cubicBezTo>
                    <a:pt x="386207" y="0"/>
                    <a:pt x="29083" y="249555"/>
                    <a:pt x="7874" y="400812"/>
                  </a:cubicBezTo>
                  <a:cubicBezTo>
                    <a:pt x="0" y="453263"/>
                    <a:pt x="29718" y="470281"/>
                    <a:pt x="71882" y="470281"/>
                  </a:cubicBezTo>
                  <a:cubicBezTo>
                    <a:pt x="151765" y="470281"/>
                    <a:pt x="276352" y="409067"/>
                    <a:pt x="276352" y="409067"/>
                  </a:cubicBezTo>
                  <a:cubicBezTo>
                    <a:pt x="276352" y="409067"/>
                    <a:pt x="258318" y="644652"/>
                    <a:pt x="393319" y="661162"/>
                  </a:cubicBezTo>
                  <a:cubicBezTo>
                    <a:pt x="394970" y="661289"/>
                    <a:pt x="396875" y="661289"/>
                    <a:pt x="398780" y="661289"/>
                  </a:cubicBezTo>
                  <a:cubicBezTo>
                    <a:pt x="528574" y="661289"/>
                    <a:pt x="545973" y="77978"/>
                    <a:pt x="545973" y="77978"/>
                  </a:cubicBezTo>
                  <a:lnTo>
                    <a:pt x="386207" y="0"/>
                  </a:lnTo>
                  <a:close/>
                </a:path>
              </a:pathLst>
            </a:custGeom>
            <a:solidFill>
              <a:srgbClr val="FFF9F2"/>
            </a:solidFill>
          </p:spPr>
        </p:sp>
      </p:grpSp>
      <p:grpSp>
        <p:nvGrpSpPr>
          <p:cNvPr id="38" name="Group 38"/>
          <p:cNvGrpSpPr/>
          <p:nvPr/>
        </p:nvGrpSpPr>
        <p:grpSpPr>
          <a:xfrm>
            <a:off x="16938941" y="8926930"/>
            <a:ext cx="270748" cy="270748"/>
            <a:chOff x="0" y="0"/>
            <a:chExt cx="360997" cy="360998"/>
          </a:xfrm>
        </p:grpSpPr>
        <p:sp>
          <p:nvSpPr>
            <p:cNvPr id="39" name="Freeform 39"/>
            <p:cNvSpPr/>
            <p:nvPr/>
          </p:nvSpPr>
          <p:spPr>
            <a:xfrm>
              <a:off x="127" y="127"/>
              <a:ext cx="360934" cy="360807"/>
            </a:xfrm>
            <a:custGeom>
              <a:avLst/>
              <a:gdLst/>
              <a:ahLst/>
              <a:cxnLst/>
              <a:rect l="l" t="t" r="r" b="b"/>
              <a:pathLst>
                <a:path w="360934" h="360807">
                  <a:moveTo>
                    <a:pt x="179705" y="0"/>
                  </a:moveTo>
                  <a:cubicBezTo>
                    <a:pt x="80391" y="0"/>
                    <a:pt x="0" y="81788"/>
                    <a:pt x="0" y="181102"/>
                  </a:cubicBezTo>
                  <a:cubicBezTo>
                    <a:pt x="0" y="280543"/>
                    <a:pt x="80391" y="360807"/>
                    <a:pt x="179705" y="360807"/>
                  </a:cubicBezTo>
                  <a:cubicBezTo>
                    <a:pt x="279146" y="360807"/>
                    <a:pt x="360934" y="280543"/>
                    <a:pt x="360934" y="181102"/>
                  </a:cubicBezTo>
                  <a:cubicBezTo>
                    <a:pt x="360807" y="81788"/>
                    <a:pt x="279146" y="0"/>
                    <a:pt x="179705" y="0"/>
                  </a:cubicBezTo>
                  <a:close/>
                </a:path>
              </a:pathLst>
            </a:custGeom>
            <a:solidFill>
              <a:srgbClr val="FFB300"/>
            </a:solidFill>
          </p:spPr>
        </p:sp>
      </p:grpSp>
      <p:grpSp>
        <p:nvGrpSpPr>
          <p:cNvPr id="40" name="Group 40"/>
          <p:cNvGrpSpPr/>
          <p:nvPr/>
        </p:nvGrpSpPr>
        <p:grpSpPr>
          <a:xfrm>
            <a:off x="13983246" y="9270339"/>
            <a:ext cx="316644" cy="259980"/>
            <a:chOff x="0" y="0"/>
            <a:chExt cx="422192" cy="346640"/>
          </a:xfrm>
        </p:grpSpPr>
        <p:sp>
          <p:nvSpPr>
            <p:cNvPr id="41" name="Freeform 41"/>
            <p:cNvSpPr/>
            <p:nvPr/>
          </p:nvSpPr>
          <p:spPr>
            <a:xfrm>
              <a:off x="0" y="127"/>
              <a:ext cx="422021" cy="346456"/>
            </a:xfrm>
            <a:custGeom>
              <a:avLst/>
              <a:gdLst/>
              <a:ahLst/>
              <a:cxnLst/>
              <a:rect l="l" t="t" r="r" b="b"/>
              <a:pathLst>
                <a:path w="422021" h="346456">
                  <a:moveTo>
                    <a:pt x="102743" y="0"/>
                  </a:moveTo>
                  <a:lnTo>
                    <a:pt x="0" y="83439"/>
                  </a:lnTo>
                  <a:cubicBezTo>
                    <a:pt x="3429" y="87503"/>
                    <a:pt x="111633" y="346456"/>
                    <a:pt x="220599" y="346456"/>
                  </a:cubicBezTo>
                  <a:cubicBezTo>
                    <a:pt x="236093" y="346456"/>
                    <a:pt x="251587" y="341249"/>
                    <a:pt x="266827" y="329311"/>
                  </a:cubicBezTo>
                  <a:cubicBezTo>
                    <a:pt x="422021" y="207137"/>
                    <a:pt x="102743" y="0"/>
                    <a:pt x="102743" y="0"/>
                  </a:cubicBezTo>
                  <a:close/>
                </a:path>
              </a:pathLst>
            </a:custGeom>
            <a:solidFill>
              <a:srgbClr val="FFEDD7"/>
            </a:solidFill>
          </p:spPr>
        </p:sp>
      </p:grpSp>
      <p:grpSp>
        <p:nvGrpSpPr>
          <p:cNvPr id="42" name="Group 42"/>
          <p:cNvGrpSpPr/>
          <p:nvPr/>
        </p:nvGrpSpPr>
        <p:grpSpPr>
          <a:xfrm>
            <a:off x="13962914" y="8996940"/>
            <a:ext cx="270897" cy="270563"/>
            <a:chOff x="0" y="0"/>
            <a:chExt cx="361196" cy="360751"/>
          </a:xfrm>
        </p:grpSpPr>
        <p:sp>
          <p:nvSpPr>
            <p:cNvPr id="43" name="Freeform 43"/>
            <p:cNvSpPr/>
            <p:nvPr/>
          </p:nvSpPr>
          <p:spPr>
            <a:xfrm>
              <a:off x="0" y="0"/>
              <a:ext cx="361061" cy="360807"/>
            </a:xfrm>
            <a:custGeom>
              <a:avLst/>
              <a:gdLst/>
              <a:ahLst/>
              <a:cxnLst/>
              <a:rect l="l" t="t" r="r" b="b"/>
              <a:pathLst>
                <a:path w="361061" h="360807">
                  <a:moveTo>
                    <a:pt x="171577" y="0"/>
                  </a:moveTo>
                  <a:cubicBezTo>
                    <a:pt x="33909" y="0"/>
                    <a:pt x="0" y="305816"/>
                    <a:pt x="0" y="305816"/>
                  </a:cubicBezTo>
                  <a:lnTo>
                    <a:pt x="120650" y="360807"/>
                  </a:lnTo>
                  <a:cubicBezTo>
                    <a:pt x="122936" y="355346"/>
                    <a:pt x="361061" y="77724"/>
                    <a:pt x="221234" y="12065"/>
                  </a:cubicBezTo>
                  <a:cubicBezTo>
                    <a:pt x="203327" y="3810"/>
                    <a:pt x="186817" y="0"/>
                    <a:pt x="171577" y="0"/>
                  </a:cubicBezTo>
                  <a:close/>
                </a:path>
              </a:pathLst>
            </a:custGeom>
            <a:solidFill>
              <a:srgbClr val="FFEDD7"/>
            </a:solidFill>
          </p:spPr>
        </p:sp>
      </p:grpSp>
      <p:grpSp>
        <p:nvGrpSpPr>
          <p:cNvPr id="44" name="Group 44"/>
          <p:cNvGrpSpPr/>
          <p:nvPr/>
        </p:nvGrpSpPr>
        <p:grpSpPr>
          <a:xfrm>
            <a:off x="13687514" y="9225175"/>
            <a:ext cx="302728" cy="175736"/>
            <a:chOff x="0" y="0"/>
            <a:chExt cx="403637" cy="234315"/>
          </a:xfrm>
        </p:grpSpPr>
        <p:sp>
          <p:nvSpPr>
            <p:cNvPr id="45" name="Freeform 45"/>
            <p:cNvSpPr/>
            <p:nvPr/>
          </p:nvSpPr>
          <p:spPr>
            <a:xfrm>
              <a:off x="0" y="0"/>
              <a:ext cx="403606" cy="234188"/>
            </a:xfrm>
            <a:custGeom>
              <a:avLst/>
              <a:gdLst/>
              <a:ahLst/>
              <a:cxnLst/>
              <a:rect l="l" t="t" r="r" b="b"/>
              <a:pathLst>
                <a:path w="403606" h="234188">
                  <a:moveTo>
                    <a:pt x="371094" y="13208"/>
                  </a:moveTo>
                  <a:cubicBezTo>
                    <a:pt x="365760" y="14605"/>
                    <a:pt x="0" y="0"/>
                    <a:pt x="35687" y="150622"/>
                  </a:cubicBezTo>
                  <a:cubicBezTo>
                    <a:pt x="50419" y="213106"/>
                    <a:pt x="93980" y="234188"/>
                    <a:pt x="146304" y="234188"/>
                  </a:cubicBezTo>
                  <a:cubicBezTo>
                    <a:pt x="255905" y="234188"/>
                    <a:pt x="403606" y="141478"/>
                    <a:pt x="403606" y="141478"/>
                  </a:cubicBezTo>
                  <a:lnTo>
                    <a:pt x="371094" y="13208"/>
                  </a:lnTo>
                  <a:close/>
                </a:path>
              </a:pathLst>
            </a:custGeom>
            <a:solidFill>
              <a:srgbClr val="FFEDD7"/>
            </a:solidFill>
          </p:spPr>
        </p:sp>
      </p:grpSp>
      <p:grpSp>
        <p:nvGrpSpPr>
          <p:cNvPr id="46" name="Group 46"/>
          <p:cNvGrpSpPr/>
          <p:nvPr/>
        </p:nvGrpSpPr>
        <p:grpSpPr>
          <a:xfrm>
            <a:off x="13990163" y="9093517"/>
            <a:ext cx="353307" cy="251648"/>
            <a:chOff x="0" y="0"/>
            <a:chExt cx="471077" cy="335530"/>
          </a:xfrm>
        </p:grpSpPr>
        <p:sp>
          <p:nvSpPr>
            <p:cNvPr id="47" name="Freeform 47"/>
            <p:cNvSpPr/>
            <p:nvPr/>
          </p:nvSpPr>
          <p:spPr>
            <a:xfrm>
              <a:off x="127" y="127"/>
              <a:ext cx="470789" cy="335407"/>
            </a:xfrm>
            <a:custGeom>
              <a:avLst/>
              <a:gdLst/>
              <a:ahLst/>
              <a:cxnLst/>
              <a:rect l="l" t="t" r="r" b="b"/>
              <a:pathLst>
                <a:path w="470789" h="335407">
                  <a:moveTo>
                    <a:pt x="325120" y="0"/>
                  </a:moveTo>
                  <a:cubicBezTo>
                    <a:pt x="231394" y="0"/>
                    <a:pt x="0" y="177673"/>
                    <a:pt x="0" y="177673"/>
                  </a:cubicBezTo>
                  <a:lnTo>
                    <a:pt x="25527" y="291465"/>
                  </a:lnTo>
                  <a:cubicBezTo>
                    <a:pt x="25527" y="291465"/>
                    <a:pt x="180086" y="335407"/>
                    <a:pt x="293116" y="335407"/>
                  </a:cubicBezTo>
                  <a:cubicBezTo>
                    <a:pt x="330708" y="335407"/>
                    <a:pt x="363728" y="330581"/>
                    <a:pt x="384937" y="317500"/>
                  </a:cubicBezTo>
                  <a:cubicBezTo>
                    <a:pt x="470789" y="266573"/>
                    <a:pt x="278257" y="177673"/>
                    <a:pt x="278257" y="177673"/>
                  </a:cubicBezTo>
                  <a:cubicBezTo>
                    <a:pt x="278257" y="177673"/>
                    <a:pt x="405003" y="89535"/>
                    <a:pt x="357886" y="14478"/>
                  </a:cubicBezTo>
                  <a:cubicBezTo>
                    <a:pt x="351282" y="4318"/>
                    <a:pt x="339979" y="0"/>
                    <a:pt x="325120" y="0"/>
                  </a:cubicBezTo>
                  <a:close/>
                </a:path>
              </a:pathLst>
            </a:custGeom>
            <a:solidFill>
              <a:srgbClr val="FFF9F2"/>
            </a:solidFill>
          </p:spPr>
        </p:sp>
      </p:grpSp>
      <p:grpSp>
        <p:nvGrpSpPr>
          <p:cNvPr id="48" name="Group 48"/>
          <p:cNvGrpSpPr/>
          <p:nvPr/>
        </p:nvGrpSpPr>
        <p:grpSpPr>
          <a:xfrm>
            <a:off x="13708346" y="9009689"/>
            <a:ext cx="333559" cy="310559"/>
            <a:chOff x="0" y="0"/>
            <a:chExt cx="444745" cy="414079"/>
          </a:xfrm>
        </p:grpSpPr>
        <p:sp>
          <p:nvSpPr>
            <p:cNvPr id="49" name="Freeform 49"/>
            <p:cNvSpPr/>
            <p:nvPr/>
          </p:nvSpPr>
          <p:spPr>
            <a:xfrm>
              <a:off x="127" y="0"/>
              <a:ext cx="444500" cy="414020"/>
            </a:xfrm>
            <a:custGeom>
              <a:avLst/>
              <a:gdLst/>
              <a:ahLst/>
              <a:cxnLst/>
              <a:rect l="l" t="t" r="r" b="b"/>
              <a:pathLst>
                <a:path w="444500" h="414020">
                  <a:moveTo>
                    <a:pt x="274447" y="0"/>
                  </a:moveTo>
                  <a:cubicBezTo>
                    <a:pt x="215900" y="0"/>
                    <a:pt x="225806" y="167386"/>
                    <a:pt x="225806" y="167386"/>
                  </a:cubicBezTo>
                  <a:cubicBezTo>
                    <a:pt x="225806" y="167386"/>
                    <a:pt x="168656" y="138049"/>
                    <a:pt x="116459" y="138049"/>
                  </a:cubicBezTo>
                  <a:cubicBezTo>
                    <a:pt x="87630" y="138049"/>
                    <a:pt x="60452" y="146939"/>
                    <a:pt x="44958" y="174244"/>
                  </a:cubicBezTo>
                  <a:cubicBezTo>
                    <a:pt x="0" y="251587"/>
                    <a:pt x="356362" y="414020"/>
                    <a:pt x="356362" y="414020"/>
                  </a:cubicBezTo>
                  <a:lnTo>
                    <a:pt x="444500" y="338201"/>
                  </a:lnTo>
                  <a:cubicBezTo>
                    <a:pt x="444500" y="338201"/>
                    <a:pt x="384937" y="59944"/>
                    <a:pt x="299339" y="8128"/>
                  </a:cubicBezTo>
                  <a:cubicBezTo>
                    <a:pt x="289814" y="2540"/>
                    <a:pt x="281686" y="0"/>
                    <a:pt x="274447" y="0"/>
                  </a:cubicBezTo>
                  <a:close/>
                </a:path>
              </a:pathLst>
            </a:custGeom>
            <a:solidFill>
              <a:srgbClr val="FFF9F2"/>
            </a:solidFill>
          </p:spPr>
        </p:sp>
      </p:grpSp>
      <p:grpSp>
        <p:nvGrpSpPr>
          <p:cNvPr id="50" name="Group 50"/>
          <p:cNvGrpSpPr/>
          <p:nvPr/>
        </p:nvGrpSpPr>
        <p:grpSpPr>
          <a:xfrm>
            <a:off x="13774175" y="9280839"/>
            <a:ext cx="267730" cy="324309"/>
            <a:chOff x="0" y="0"/>
            <a:chExt cx="356974" cy="432412"/>
          </a:xfrm>
        </p:grpSpPr>
        <p:sp>
          <p:nvSpPr>
            <p:cNvPr id="51" name="Freeform 51"/>
            <p:cNvSpPr/>
            <p:nvPr/>
          </p:nvSpPr>
          <p:spPr>
            <a:xfrm>
              <a:off x="0" y="0"/>
              <a:ext cx="356870" cy="432308"/>
            </a:xfrm>
            <a:custGeom>
              <a:avLst/>
              <a:gdLst/>
              <a:ahLst/>
              <a:cxnLst/>
              <a:rect l="l" t="t" r="r" b="b"/>
              <a:pathLst>
                <a:path w="356870" h="432308">
                  <a:moveTo>
                    <a:pt x="252476" y="0"/>
                  </a:moveTo>
                  <a:cubicBezTo>
                    <a:pt x="252476" y="0"/>
                    <a:pt x="19050" y="163068"/>
                    <a:pt x="5080" y="262001"/>
                  </a:cubicBezTo>
                  <a:cubicBezTo>
                    <a:pt x="0" y="296291"/>
                    <a:pt x="19431" y="307467"/>
                    <a:pt x="46990" y="307467"/>
                  </a:cubicBezTo>
                  <a:cubicBezTo>
                    <a:pt x="99187" y="307467"/>
                    <a:pt x="180594" y="267462"/>
                    <a:pt x="180594" y="267462"/>
                  </a:cubicBezTo>
                  <a:cubicBezTo>
                    <a:pt x="180594" y="267462"/>
                    <a:pt x="168783" y="421513"/>
                    <a:pt x="257048" y="432181"/>
                  </a:cubicBezTo>
                  <a:cubicBezTo>
                    <a:pt x="258191" y="432308"/>
                    <a:pt x="259334" y="432308"/>
                    <a:pt x="260604" y="432308"/>
                  </a:cubicBezTo>
                  <a:cubicBezTo>
                    <a:pt x="345440" y="432308"/>
                    <a:pt x="356870" y="51054"/>
                    <a:pt x="356870" y="51054"/>
                  </a:cubicBezTo>
                  <a:lnTo>
                    <a:pt x="252476" y="0"/>
                  </a:lnTo>
                  <a:close/>
                </a:path>
              </a:pathLst>
            </a:custGeom>
            <a:solidFill>
              <a:srgbClr val="FFF9F2"/>
            </a:solidFill>
          </p:spPr>
        </p:sp>
      </p:grpSp>
      <p:grpSp>
        <p:nvGrpSpPr>
          <p:cNvPr id="52" name="Group 52"/>
          <p:cNvGrpSpPr/>
          <p:nvPr/>
        </p:nvGrpSpPr>
        <p:grpSpPr>
          <a:xfrm>
            <a:off x="13922917" y="9192011"/>
            <a:ext cx="176987" cy="176986"/>
            <a:chOff x="0" y="0"/>
            <a:chExt cx="235982" cy="235982"/>
          </a:xfrm>
        </p:grpSpPr>
        <p:sp>
          <p:nvSpPr>
            <p:cNvPr id="53" name="Freeform 53"/>
            <p:cNvSpPr/>
            <p:nvPr/>
          </p:nvSpPr>
          <p:spPr>
            <a:xfrm>
              <a:off x="127" y="127"/>
              <a:ext cx="235966" cy="235839"/>
            </a:xfrm>
            <a:custGeom>
              <a:avLst/>
              <a:gdLst/>
              <a:ahLst/>
              <a:cxnLst/>
              <a:rect l="l" t="t" r="r" b="b"/>
              <a:pathLst>
                <a:path w="235966" h="235839">
                  <a:moveTo>
                    <a:pt x="117475" y="0"/>
                  </a:moveTo>
                  <a:cubicBezTo>
                    <a:pt x="52578" y="0"/>
                    <a:pt x="0" y="53467"/>
                    <a:pt x="0" y="118364"/>
                  </a:cubicBezTo>
                  <a:cubicBezTo>
                    <a:pt x="0" y="183261"/>
                    <a:pt x="52578" y="235839"/>
                    <a:pt x="117475" y="235839"/>
                  </a:cubicBezTo>
                  <a:cubicBezTo>
                    <a:pt x="182372" y="235839"/>
                    <a:pt x="235966" y="183388"/>
                    <a:pt x="235966" y="118364"/>
                  </a:cubicBezTo>
                  <a:cubicBezTo>
                    <a:pt x="235966" y="53340"/>
                    <a:pt x="182372" y="0"/>
                    <a:pt x="117475" y="0"/>
                  </a:cubicBezTo>
                  <a:close/>
                </a:path>
              </a:pathLst>
            </a:custGeom>
            <a:solidFill>
              <a:srgbClr val="FFB300"/>
            </a:solidFill>
          </p:spPr>
        </p:sp>
      </p:grpSp>
      <p:grpSp>
        <p:nvGrpSpPr>
          <p:cNvPr id="54" name="Group 54"/>
          <p:cNvGrpSpPr/>
          <p:nvPr/>
        </p:nvGrpSpPr>
        <p:grpSpPr>
          <a:xfrm>
            <a:off x="17039412" y="6374022"/>
            <a:ext cx="404182" cy="331854"/>
            <a:chOff x="0" y="0"/>
            <a:chExt cx="538910" cy="442472"/>
          </a:xfrm>
        </p:grpSpPr>
        <p:sp>
          <p:nvSpPr>
            <p:cNvPr id="55" name="Freeform 55"/>
            <p:cNvSpPr/>
            <p:nvPr/>
          </p:nvSpPr>
          <p:spPr>
            <a:xfrm>
              <a:off x="0" y="127"/>
              <a:ext cx="538734" cy="442214"/>
            </a:xfrm>
            <a:custGeom>
              <a:avLst/>
              <a:gdLst/>
              <a:ahLst/>
              <a:cxnLst/>
              <a:rect l="l" t="t" r="r" b="b"/>
              <a:pathLst>
                <a:path w="538734" h="442214">
                  <a:moveTo>
                    <a:pt x="131191" y="0"/>
                  </a:moveTo>
                  <a:lnTo>
                    <a:pt x="0" y="106553"/>
                  </a:lnTo>
                  <a:cubicBezTo>
                    <a:pt x="4445" y="111760"/>
                    <a:pt x="142494" y="442214"/>
                    <a:pt x="281686" y="442214"/>
                  </a:cubicBezTo>
                  <a:cubicBezTo>
                    <a:pt x="301371" y="442214"/>
                    <a:pt x="321310" y="435610"/>
                    <a:pt x="340741" y="420370"/>
                  </a:cubicBezTo>
                  <a:cubicBezTo>
                    <a:pt x="538734" y="264414"/>
                    <a:pt x="131191" y="0"/>
                    <a:pt x="131191" y="0"/>
                  </a:cubicBezTo>
                  <a:close/>
                </a:path>
              </a:pathLst>
            </a:custGeom>
            <a:solidFill>
              <a:srgbClr val="FFEDD7"/>
            </a:solidFill>
          </p:spPr>
        </p:sp>
      </p:grpSp>
      <p:grpSp>
        <p:nvGrpSpPr>
          <p:cNvPr id="56" name="Group 56"/>
          <p:cNvGrpSpPr/>
          <p:nvPr/>
        </p:nvGrpSpPr>
        <p:grpSpPr>
          <a:xfrm>
            <a:off x="17013459" y="6025038"/>
            <a:ext cx="345788" cy="345363"/>
            <a:chOff x="0" y="0"/>
            <a:chExt cx="461051" cy="460484"/>
          </a:xfrm>
        </p:grpSpPr>
        <p:sp>
          <p:nvSpPr>
            <p:cNvPr id="57" name="Freeform 57"/>
            <p:cNvSpPr/>
            <p:nvPr/>
          </p:nvSpPr>
          <p:spPr>
            <a:xfrm>
              <a:off x="0" y="0"/>
              <a:ext cx="460883" cy="460502"/>
            </a:xfrm>
            <a:custGeom>
              <a:avLst/>
              <a:gdLst/>
              <a:ahLst/>
              <a:cxnLst/>
              <a:rect l="l" t="t" r="r" b="b"/>
              <a:pathLst>
                <a:path w="460883" h="460502">
                  <a:moveTo>
                    <a:pt x="218948" y="0"/>
                  </a:moveTo>
                  <a:cubicBezTo>
                    <a:pt x="43307" y="0"/>
                    <a:pt x="0" y="390271"/>
                    <a:pt x="0" y="390271"/>
                  </a:cubicBezTo>
                  <a:lnTo>
                    <a:pt x="154051" y="460502"/>
                  </a:lnTo>
                  <a:cubicBezTo>
                    <a:pt x="156972" y="453517"/>
                    <a:pt x="460883" y="99314"/>
                    <a:pt x="282448" y="15494"/>
                  </a:cubicBezTo>
                  <a:cubicBezTo>
                    <a:pt x="259588" y="4826"/>
                    <a:pt x="238379" y="0"/>
                    <a:pt x="218948" y="0"/>
                  </a:cubicBezTo>
                  <a:close/>
                </a:path>
              </a:pathLst>
            </a:custGeom>
            <a:solidFill>
              <a:srgbClr val="FFEDD7"/>
            </a:solidFill>
          </p:spPr>
        </p:sp>
      </p:grpSp>
      <p:grpSp>
        <p:nvGrpSpPr>
          <p:cNvPr id="58" name="Group 58"/>
          <p:cNvGrpSpPr/>
          <p:nvPr/>
        </p:nvGrpSpPr>
        <p:grpSpPr>
          <a:xfrm>
            <a:off x="16661922" y="6316371"/>
            <a:ext cx="386419" cy="224321"/>
            <a:chOff x="0" y="0"/>
            <a:chExt cx="515225" cy="299094"/>
          </a:xfrm>
        </p:grpSpPr>
        <p:sp>
          <p:nvSpPr>
            <p:cNvPr id="59" name="Freeform 59"/>
            <p:cNvSpPr/>
            <p:nvPr/>
          </p:nvSpPr>
          <p:spPr>
            <a:xfrm>
              <a:off x="0" y="0"/>
              <a:ext cx="515112" cy="298958"/>
            </a:xfrm>
            <a:custGeom>
              <a:avLst/>
              <a:gdLst/>
              <a:ahLst/>
              <a:cxnLst/>
              <a:rect l="l" t="t" r="r" b="b"/>
              <a:pathLst>
                <a:path w="515112" h="298958">
                  <a:moveTo>
                    <a:pt x="473710" y="16891"/>
                  </a:moveTo>
                  <a:cubicBezTo>
                    <a:pt x="466852" y="18669"/>
                    <a:pt x="0" y="0"/>
                    <a:pt x="45466" y="192278"/>
                  </a:cubicBezTo>
                  <a:cubicBezTo>
                    <a:pt x="64389" y="272034"/>
                    <a:pt x="119888" y="298958"/>
                    <a:pt x="186690" y="298958"/>
                  </a:cubicBezTo>
                  <a:cubicBezTo>
                    <a:pt x="326517" y="298958"/>
                    <a:pt x="515112" y="180594"/>
                    <a:pt x="515112" y="180594"/>
                  </a:cubicBezTo>
                  <a:lnTo>
                    <a:pt x="473710" y="16891"/>
                  </a:lnTo>
                  <a:close/>
                </a:path>
              </a:pathLst>
            </a:custGeom>
            <a:solidFill>
              <a:srgbClr val="FFEDD7"/>
            </a:solidFill>
          </p:spPr>
        </p:sp>
      </p:grpSp>
      <p:grpSp>
        <p:nvGrpSpPr>
          <p:cNvPr id="60" name="Group 60"/>
          <p:cNvGrpSpPr/>
          <p:nvPr/>
        </p:nvGrpSpPr>
        <p:grpSpPr>
          <a:xfrm>
            <a:off x="17048240" y="6148315"/>
            <a:ext cx="450982" cy="321219"/>
            <a:chOff x="0" y="0"/>
            <a:chExt cx="601309" cy="428292"/>
          </a:xfrm>
        </p:grpSpPr>
        <p:sp>
          <p:nvSpPr>
            <p:cNvPr id="61" name="Freeform 61"/>
            <p:cNvSpPr/>
            <p:nvPr/>
          </p:nvSpPr>
          <p:spPr>
            <a:xfrm>
              <a:off x="127" y="127"/>
              <a:ext cx="600964" cy="428117"/>
            </a:xfrm>
            <a:custGeom>
              <a:avLst/>
              <a:gdLst/>
              <a:ahLst/>
              <a:cxnLst/>
              <a:rect l="l" t="t" r="r" b="b"/>
              <a:pathLst>
                <a:path w="600964" h="428117">
                  <a:moveTo>
                    <a:pt x="415163" y="0"/>
                  </a:moveTo>
                  <a:cubicBezTo>
                    <a:pt x="295402" y="0"/>
                    <a:pt x="0" y="226822"/>
                    <a:pt x="0" y="226822"/>
                  </a:cubicBezTo>
                  <a:lnTo>
                    <a:pt x="32639" y="371983"/>
                  </a:lnTo>
                  <a:cubicBezTo>
                    <a:pt x="32639" y="371983"/>
                    <a:pt x="229870" y="428117"/>
                    <a:pt x="374269" y="428117"/>
                  </a:cubicBezTo>
                  <a:cubicBezTo>
                    <a:pt x="422148" y="428117"/>
                    <a:pt x="464312" y="421894"/>
                    <a:pt x="491363" y="405257"/>
                  </a:cubicBezTo>
                  <a:cubicBezTo>
                    <a:pt x="600964" y="340106"/>
                    <a:pt x="355219" y="226695"/>
                    <a:pt x="355219" y="226695"/>
                  </a:cubicBezTo>
                  <a:cubicBezTo>
                    <a:pt x="355219" y="226695"/>
                    <a:pt x="516890" y="114173"/>
                    <a:pt x="456819" y="18542"/>
                  </a:cubicBezTo>
                  <a:cubicBezTo>
                    <a:pt x="448437" y="5588"/>
                    <a:pt x="433959" y="0"/>
                    <a:pt x="415163" y="0"/>
                  </a:cubicBezTo>
                  <a:close/>
                </a:path>
              </a:pathLst>
            </a:custGeom>
            <a:solidFill>
              <a:srgbClr val="FFF9F2"/>
            </a:solidFill>
          </p:spPr>
        </p:sp>
      </p:grpSp>
      <p:grpSp>
        <p:nvGrpSpPr>
          <p:cNvPr id="62" name="Group 62"/>
          <p:cNvGrpSpPr/>
          <p:nvPr/>
        </p:nvGrpSpPr>
        <p:grpSpPr>
          <a:xfrm>
            <a:off x="16688514" y="6041312"/>
            <a:ext cx="425773" cy="396417"/>
            <a:chOff x="0" y="0"/>
            <a:chExt cx="567698" cy="528556"/>
          </a:xfrm>
        </p:grpSpPr>
        <p:sp>
          <p:nvSpPr>
            <p:cNvPr id="63" name="Freeform 63"/>
            <p:cNvSpPr/>
            <p:nvPr/>
          </p:nvSpPr>
          <p:spPr>
            <a:xfrm>
              <a:off x="127" y="0"/>
              <a:ext cx="567436" cy="528574"/>
            </a:xfrm>
            <a:custGeom>
              <a:avLst/>
              <a:gdLst/>
              <a:ahLst/>
              <a:cxnLst/>
              <a:rect l="l" t="t" r="r" b="b"/>
              <a:pathLst>
                <a:path w="567436" h="528574">
                  <a:moveTo>
                    <a:pt x="350266" y="0"/>
                  </a:moveTo>
                  <a:cubicBezTo>
                    <a:pt x="275590" y="0"/>
                    <a:pt x="288163" y="213741"/>
                    <a:pt x="288163" y="213741"/>
                  </a:cubicBezTo>
                  <a:cubicBezTo>
                    <a:pt x="288163" y="213741"/>
                    <a:pt x="215265" y="176276"/>
                    <a:pt x="148590" y="176276"/>
                  </a:cubicBezTo>
                  <a:cubicBezTo>
                    <a:pt x="111887" y="176276"/>
                    <a:pt x="77089" y="187579"/>
                    <a:pt x="57277" y="222504"/>
                  </a:cubicBezTo>
                  <a:cubicBezTo>
                    <a:pt x="0" y="321183"/>
                    <a:pt x="454914" y="528574"/>
                    <a:pt x="454914" y="528574"/>
                  </a:cubicBezTo>
                  <a:lnTo>
                    <a:pt x="567436" y="431800"/>
                  </a:lnTo>
                  <a:cubicBezTo>
                    <a:pt x="567436" y="431800"/>
                    <a:pt x="491363" y="76581"/>
                    <a:pt x="382143" y="10414"/>
                  </a:cubicBezTo>
                  <a:cubicBezTo>
                    <a:pt x="370078" y="3302"/>
                    <a:pt x="359537" y="0"/>
                    <a:pt x="350266" y="0"/>
                  </a:cubicBezTo>
                  <a:close/>
                </a:path>
              </a:pathLst>
            </a:custGeom>
            <a:solidFill>
              <a:srgbClr val="FFF9F2"/>
            </a:solidFill>
          </p:spPr>
        </p:sp>
      </p:grpSp>
      <p:grpSp>
        <p:nvGrpSpPr>
          <p:cNvPr id="64" name="Group 64"/>
          <p:cNvGrpSpPr/>
          <p:nvPr/>
        </p:nvGrpSpPr>
        <p:grpSpPr>
          <a:xfrm>
            <a:off x="16772542" y="6387424"/>
            <a:ext cx="341747" cy="413968"/>
            <a:chOff x="0" y="0"/>
            <a:chExt cx="455662" cy="551957"/>
          </a:xfrm>
        </p:grpSpPr>
        <p:sp>
          <p:nvSpPr>
            <p:cNvPr id="65" name="Freeform 65"/>
            <p:cNvSpPr/>
            <p:nvPr/>
          </p:nvSpPr>
          <p:spPr>
            <a:xfrm>
              <a:off x="0" y="0"/>
              <a:ext cx="455422" cy="551815"/>
            </a:xfrm>
            <a:custGeom>
              <a:avLst/>
              <a:gdLst/>
              <a:ahLst/>
              <a:cxnLst/>
              <a:rect l="l" t="t" r="r" b="b"/>
              <a:pathLst>
                <a:path w="455422" h="551815">
                  <a:moveTo>
                    <a:pt x="322199" y="0"/>
                  </a:moveTo>
                  <a:cubicBezTo>
                    <a:pt x="322199" y="0"/>
                    <a:pt x="24257" y="208153"/>
                    <a:pt x="6477" y="334391"/>
                  </a:cubicBezTo>
                  <a:cubicBezTo>
                    <a:pt x="0" y="378206"/>
                    <a:pt x="24765" y="392430"/>
                    <a:pt x="59944" y="392430"/>
                  </a:cubicBezTo>
                  <a:cubicBezTo>
                    <a:pt x="126619" y="392430"/>
                    <a:pt x="230505" y="341376"/>
                    <a:pt x="230505" y="341376"/>
                  </a:cubicBezTo>
                  <a:cubicBezTo>
                    <a:pt x="230505" y="341376"/>
                    <a:pt x="215519" y="537972"/>
                    <a:pt x="328041" y="551688"/>
                  </a:cubicBezTo>
                  <a:cubicBezTo>
                    <a:pt x="329438" y="551815"/>
                    <a:pt x="330962" y="551815"/>
                    <a:pt x="332613" y="551815"/>
                  </a:cubicBezTo>
                  <a:cubicBezTo>
                    <a:pt x="440944" y="551815"/>
                    <a:pt x="455422" y="65151"/>
                    <a:pt x="455422" y="65151"/>
                  </a:cubicBezTo>
                  <a:lnTo>
                    <a:pt x="322199" y="0"/>
                  </a:lnTo>
                  <a:close/>
                </a:path>
              </a:pathLst>
            </a:custGeom>
            <a:solidFill>
              <a:srgbClr val="FFF9F2"/>
            </a:solidFill>
          </p:spPr>
        </p:sp>
      </p:grpSp>
      <p:grpSp>
        <p:nvGrpSpPr>
          <p:cNvPr id="66" name="Group 66"/>
          <p:cNvGrpSpPr/>
          <p:nvPr/>
        </p:nvGrpSpPr>
        <p:grpSpPr>
          <a:xfrm>
            <a:off x="16962404" y="6274038"/>
            <a:ext cx="225916" cy="225916"/>
            <a:chOff x="0" y="0"/>
            <a:chExt cx="301221" cy="301222"/>
          </a:xfrm>
        </p:grpSpPr>
        <p:sp>
          <p:nvSpPr>
            <p:cNvPr id="67" name="Freeform 67"/>
            <p:cNvSpPr/>
            <p:nvPr/>
          </p:nvSpPr>
          <p:spPr>
            <a:xfrm>
              <a:off x="127" y="127"/>
              <a:ext cx="301117" cy="300863"/>
            </a:xfrm>
            <a:custGeom>
              <a:avLst/>
              <a:gdLst/>
              <a:ahLst/>
              <a:cxnLst/>
              <a:rect l="l" t="t" r="r" b="b"/>
              <a:pathLst>
                <a:path w="301117" h="300863">
                  <a:moveTo>
                    <a:pt x="149860" y="0"/>
                  </a:moveTo>
                  <a:cubicBezTo>
                    <a:pt x="67056" y="0"/>
                    <a:pt x="0" y="68199"/>
                    <a:pt x="0" y="151003"/>
                  </a:cubicBezTo>
                  <a:cubicBezTo>
                    <a:pt x="0" y="233934"/>
                    <a:pt x="67056" y="300863"/>
                    <a:pt x="149860" y="300863"/>
                  </a:cubicBezTo>
                  <a:cubicBezTo>
                    <a:pt x="232791" y="300863"/>
                    <a:pt x="300990" y="233934"/>
                    <a:pt x="300990" y="151003"/>
                  </a:cubicBezTo>
                  <a:cubicBezTo>
                    <a:pt x="301117" y="68199"/>
                    <a:pt x="232918" y="0"/>
                    <a:pt x="149860" y="0"/>
                  </a:cubicBezTo>
                  <a:close/>
                </a:path>
              </a:pathLst>
            </a:custGeom>
            <a:solidFill>
              <a:srgbClr val="FFB300"/>
            </a:solidFill>
          </p:spPr>
        </p:sp>
      </p:grpSp>
      <p:grpSp>
        <p:nvGrpSpPr>
          <p:cNvPr id="68" name="Group 68"/>
          <p:cNvGrpSpPr/>
          <p:nvPr/>
        </p:nvGrpSpPr>
        <p:grpSpPr>
          <a:xfrm>
            <a:off x="14652000" y="1424550"/>
            <a:ext cx="4910466" cy="1496810"/>
            <a:chOff x="0" y="0"/>
            <a:chExt cx="6547288" cy="1995747"/>
          </a:xfrm>
        </p:grpSpPr>
        <p:sp>
          <p:nvSpPr>
            <p:cNvPr id="69" name="Freeform 69"/>
            <p:cNvSpPr/>
            <p:nvPr/>
          </p:nvSpPr>
          <p:spPr>
            <a:xfrm>
              <a:off x="0" y="0"/>
              <a:ext cx="6546977" cy="1995932"/>
            </a:xfrm>
            <a:custGeom>
              <a:avLst/>
              <a:gdLst/>
              <a:ahLst/>
              <a:cxnLst/>
              <a:rect l="l" t="t" r="r" b="b"/>
              <a:pathLst>
                <a:path w="6546977" h="1995932">
                  <a:moveTo>
                    <a:pt x="4234307" y="0"/>
                  </a:moveTo>
                  <a:cubicBezTo>
                    <a:pt x="3666998" y="0"/>
                    <a:pt x="3118231" y="425323"/>
                    <a:pt x="2995295" y="981329"/>
                  </a:cubicBezTo>
                  <a:cubicBezTo>
                    <a:pt x="2801493" y="807212"/>
                    <a:pt x="2540635" y="711581"/>
                    <a:pt x="2280285" y="711581"/>
                  </a:cubicBezTo>
                  <a:cubicBezTo>
                    <a:pt x="2189988" y="711581"/>
                    <a:pt x="2099691" y="723138"/>
                    <a:pt x="2012442" y="746887"/>
                  </a:cubicBezTo>
                  <a:cubicBezTo>
                    <a:pt x="1675003" y="840359"/>
                    <a:pt x="1391793" y="1114552"/>
                    <a:pt x="1286891" y="1447927"/>
                  </a:cubicBezTo>
                  <a:cubicBezTo>
                    <a:pt x="1188212" y="1391031"/>
                    <a:pt x="1075563" y="1365504"/>
                    <a:pt x="958088" y="1365504"/>
                  </a:cubicBezTo>
                  <a:cubicBezTo>
                    <a:pt x="571373" y="1365504"/>
                    <a:pt x="135509" y="1644396"/>
                    <a:pt x="0" y="1995932"/>
                  </a:cubicBezTo>
                  <a:lnTo>
                    <a:pt x="6513322" y="1995932"/>
                  </a:lnTo>
                  <a:cubicBezTo>
                    <a:pt x="6513322" y="1995932"/>
                    <a:pt x="6546977" y="1975231"/>
                    <a:pt x="6513322" y="1907794"/>
                  </a:cubicBezTo>
                  <a:cubicBezTo>
                    <a:pt x="6314948" y="1521587"/>
                    <a:pt x="5907405" y="1242060"/>
                    <a:pt x="5472684" y="1236726"/>
                  </a:cubicBezTo>
                  <a:cubicBezTo>
                    <a:pt x="5465191" y="629031"/>
                    <a:pt x="4953381" y="68072"/>
                    <a:pt x="4347464" y="6096"/>
                  </a:cubicBezTo>
                  <a:cubicBezTo>
                    <a:pt x="4309745" y="2032"/>
                    <a:pt x="4272026" y="127"/>
                    <a:pt x="4234307" y="127"/>
                  </a:cubicBezTo>
                  <a:close/>
                </a:path>
              </a:pathLst>
            </a:custGeom>
            <a:solidFill>
              <a:srgbClr val="FFF6E8"/>
            </a:solidFill>
          </p:spPr>
        </p:sp>
      </p:grpSp>
      <p:grpSp>
        <p:nvGrpSpPr>
          <p:cNvPr id="70" name="Group 70"/>
          <p:cNvGrpSpPr/>
          <p:nvPr/>
        </p:nvGrpSpPr>
        <p:grpSpPr>
          <a:xfrm>
            <a:off x="-633050" y="1387352"/>
            <a:ext cx="3454100" cy="1052842"/>
            <a:chOff x="0" y="0"/>
            <a:chExt cx="4605467" cy="1403789"/>
          </a:xfrm>
        </p:grpSpPr>
        <p:sp>
          <p:nvSpPr>
            <p:cNvPr id="71" name="Freeform 71"/>
            <p:cNvSpPr/>
            <p:nvPr/>
          </p:nvSpPr>
          <p:spPr>
            <a:xfrm>
              <a:off x="127" y="0"/>
              <a:ext cx="4605274" cy="1403858"/>
            </a:xfrm>
            <a:custGeom>
              <a:avLst/>
              <a:gdLst/>
              <a:ahLst/>
              <a:cxnLst/>
              <a:rect l="l" t="t" r="r" b="b"/>
              <a:pathLst>
                <a:path w="4605274" h="1403858">
                  <a:moveTo>
                    <a:pt x="1626870" y="0"/>
                  </a:moveTo>
                  <a:cubicBezTo>
                    <a:pt x="2025904" y="0"/>
                    <a:pt x="2411984" y="299085"/>
                    <a:pt x="2498344" y="690245"/>
                  </a:cubicBezTo>
                  <a:cubicBezTo>
                    <a:pt x="2634615" y="567817"/>
                    <a:pt x="2818130" y="500507"/>
                    <a:pt x="3001264" y="500507"/>
                  </a:cubicBezTo>
                  <a:cubicBezTo>
                    <a:pt x="3064764" y="500507"/>
                    <a:pt x="3128264" y="508635"/>
                    <a:pt x="3189732" y="525399"/>
                  </a:cubicBezTo>
                  <a:cubicBezTo>
                    <a:pt x="3427095" y="591185"/>
                    <a:pt x="3626358" y="783971"/>
                    <a:pt x="3700018" y="1018540"/>
                  </a:cubicBezTo>
                  <a:cubicBezTo>
                    <a:pt x="3769360" y="978535"/>
                    <a:pt x="3848608" y="960501"/>
                    <a:pt x="3931285" y="960501"/>
                  </a:cubicBezTo>
                  <a:cubicBezTo>
                    <a:pt x="4203319" y="960501"/>
                    <a:pt x="4509897" y="1156716"/>
                    <a:pt x="4605274" y="1403858"/>
                  </a:cubicBezTo>
                  <a:lnTo>
                    <a:pt x="23749" y="1403858"/>
                  </a:lnTo>
                  <a:cubicBezTo>
                    <a:pt x="23749" y="1403858"/>
                    <a:pt x="0" y="1389253"/>
                    <a:pt x="23749" y="1341882"/>
                  </a:cubicBezTo>
                  <a:cubicBezTo>
                    <a:pt x="163322" y="1070102"/>
                    <a:pt x="449961" y="873506"/>
                    <a:pt x="755777" y="869823"/>
                  </a:cubicBezTo>
                  <a:cubicBezTo>
                    <a:pt x="760984" y="442214"/>
                    <a:pt x="1121029" y="47752"/>
                    <a:pt x="1547241" y="4191"/>
                  </a:cubicBezTo>
                  <a:cubicBezTo>
                    <a:pt x="1573784" y="1270"/>
                    <a:pt x="1600327" y="0"/>
                    <a:pt x="1626870" y="0"/>
                  </a:cubicBezTo>
                  <a:close/>
                </a:path>
              </a:pathLst>
            </a:custGeom>
            <a:solidFill>
              <a:srgbClr val="FFF6E8"/>
            </a:solidFill>
          </p:spPr>
        </p:sp>
      </p:grpSp>
      <p:grpSp>
        <p:nvGrpSpPr>
          <p:cNvPr id="72" name="Group 72"/>
          <p:cNvGrpSpPr/>
          <p:nvPr/>
        </p:nvGrpSpPr>
        <p:grpSpPr>
          <a:xfrm>
            <a:off x="6607032" y="433950"/>
            <a:ext cx="2547000" cy="776340"/>
            <a:chOff x="0" y="0"/>
            <a:chExt cx="3396000" cy="1035120"/>
          </a:xfrm>
        </p:grpSpPr>
        <p:sp>
          <p:nvSpPr>
            <p:cNvPr id="73" name="Freeform 73"/>
            <p:cNvSpPr/>
            <p:nvPr/>
          </p:nvSpPr>
          <p:spPr>
            <a:xfrm>
              <a:off x="0" y="0"/>
              <a:ext cx="3395853" cy="1035177"/>
            </a:xfrm>
            <a:custGeom>
              <a:avLst/>
              <a:gdLst/>
              <a:ahLst/>
              <a:cxnLst/>
              <a:rect l="l" t="t" r="r" b="b"/>
              <a:pathLst>
                <a:path w="3395853" h="1035177">
                  <a:moveTo>
                    <a:pt x="2196338" y="0"/>
                  </a:moveTo>
                  <a:cubicBezTo>
                    <a:pt x="1902079" y="0"/>
                    <a:pt x="1617472" y="220599"/>
                    <a:pt x="1553718" y="509016"/>
                  </a:cubicBezTo>
                  <a:cubicBezTo>
                    <a:pt x="1453261" y="418719"/>
                    <a:pt x="1317879" y="369062"/>
                    <a:pt x="1182878" y="369062"/>
                  </a:cubicBezTo>
                  <a:cubicBezTo>
                    <a:pt x="1136015" y="369062"/>
                    <a:pt x="1089279" y="375031"/>
                    <a:pt x="1043940" y="387350"/>
                  </a:cubicBezTo>
                  <a:cubicBezTo>
                    <a:pt x="868934" y="435864"/>
                    <a:pt x="721995" y="577977"/>
                    <a:pt x="667639" y="750951"/>
                  </a:cubicBezTo>
                  <a:cubicBezTo>
                    <a:pt x="616458" y="721487"/>
                    <a:pt x="558038" y="708152"/>
                    <a:pt x="497078" y="708152"/>
                  </a:cubicBezTo>
                  <a:cubicBezTo>
                    <a:pt x="296418" y="708152"/>
                    <a:pt x="70358" y="852805"/>
                    <a:pt x="0" y="1035177"/>
                  </a:cubicBezTo>
                  <a:lnTo>
                    <a:pt x="3378327" y="1035177"/>
                  </a:lnTo>
                  <a:cubicBezTo>
                    <a:pt x="3378327" y="1035177"/>
                    <a:pt x="3395853" y="1024382"/>
                    <a:pt x="3378327" y="989457"/>
                  </a:cubicBezTo>
                  <a:cubicBezTo>
                    <a:pt x="3275457" y="789178"/>
                    <a:pt x="3064129" y="644144"/>
                    <a:pt x="2838577" y="641350"/>
                  </a:cubicBezTo>
                  <a:cubicBezTo>
                    <a:pt x="2834767" y="326136"/>
                    <a:pt x="2569210" y="35179"/>
                    <a:pt x="2255012" y="3048"/>
                  </a:cubicBezTo>
                  <a:cubicBezTo>
                    <a:pt x="2235454" y="1016"/>
                    <a:pt x="2215896" y="0"/>
                    <a:pt x="2196338" y="0"/>
                  </a:cubicBezTo>
                  <a:close/>
                </a:path>
              </a:pathLst>
            </a:custGeom>
            <a:solidFill>
              <a:srgbClr val="FFF6E8"/>
            </a:solidFill>
          </p:spPr>
        </p:sp>
      </p:grpSp>
      <p:grpSp>
        <p:nvGrpSpPr>
          <p:cNvPr id="74" name="Group 74"/>
          <p:cNvGrpSpPr/>
          <p:nvPr/>
        </p:nvGrpSpPr>
        <p:grpSpPr>
          <a:xfrm>
            <a:off x="6649712" y="9261866"/>
            <a:ext cx="404182" cy="331854"/>
            <a:chOff x="0" y="0"/>
            <a:chExt cx="538910" cy="442472"/>
          </a:xfrm>
        </p:grpSpPr>
        <p:sp>
          <p:nvSpPr>
            <p:cNvPr id="75" name="Freeform 75"/>
            <p:cNvSpPr/>
            <p:nvPr/>
          </p:nvSpPr>
          <p:spPr>
            <a:xfrm>
              <a:off x="0" y="127"/>
              <a:ext cx="538734" cy="442214"/>
            </a:xfrm>
            <a:custGeom>
              <a:avLst/>
              <a:gdLst/>
              <a:ahLst/>
              <a:cxnLst/>
              <a:rect l="l" t="t" r="r" b="b"/>
              <a:pathLst>
                <a:path w="538734" h="442214">
                  <a:moveTo>
                    <a:pt x="131191" y="0"/>
                  </a:moveTo>
                  <a:lnTo>
                    <a:pt x="0" y="106553"/>
                  </a:lnTo>
                  <a:cubicBezTo>
                    <a:pt x="4445" y="111760"/>
                    <a:pt x="142494" y="442214"/>
                    <a:pt x="281686" y="442214"/>
                  </a:cubicBezTo>
                  <a:cubicBezTo>
                    <a:pt x="301371" y="442214"/>
                    <a:pt x="321310" y="435610"/>
                    <a:pt x="340741" y="420370"/>
                  </a:cubicBezTo>
                  <a:cubicBezTo>
                    <a:pt x="538734" y="264414"/>
                    <a:pt x="131191" y="0"/>
                    <a:pt x="131191" y="0"/>
                  </a:cubicBezTo>
                  <a:close/>
                </a:path>
              </a:pathLst>
            </a:custGeom>
            <a:solidFill>
              <a:srgbClr val="FFEDD7"/>
            </a:solidFill>
          </p:spPr>
        </p:sp>
      </p:grpSp>
      <p:grpSp>
        <p:nvGrpSpPr>
          <p:cNvPr id="76" name="Group 76"/>
          <p:cNvGrpSpPr/>
          <p:nvPr/>
        </p:nvGrpSpPr>
        <p:grpSpPr>
          <a:xfrm>
            <a:off x="6623759" y="8912882"/>
            <a:ext cx="345788" cy="345363"/>
            <a:chOff x="0" y="0"/>
            <a:chExt cx="461051" cy="460484"/>
          </a:xfrm>
        </p:grpSpPr>
        <p:sp>
          <p:nvSpPr>
            <p:cNvPr id="77" name="Freeform 77"/>
            <p:cNvSpPr/>
            <p:nvPr/>
          </p:nvSpPr>
          <p:spPr>
            <a:xfrm>
              <a:off x="0" y="0"/>
              <a:ext cx="460883" cy="460502"/>
            </a:xfrm>
            <a:custGeom>
              <a:avLst/>
              <a:gdLst/>
              <a:ahLst/>
              <a:cxnLst/>
              <a:rect l="l" t="t" r="r" b="b"/>
              <a:pathLst>
                <a:path w="460883" h="460502">
                  <a:moveTo>
                    <a:pt x="218948" y="0"/>
                  </a:moveTo>
                  <a:cubicBezTo>
                    <a:pt x="43307" y="0"/>
                    <a:pt x="0" y="390271"/>
                    <a:pt x="0" y="390271"/>
                  </a:cubicBezTo>
                  <a:lnTo>
                    <a:pt x="154051" y="460502"/>
                  </a:lnTo>
                  <a:cubicBezTo>
                    <a:pt x="156972" y="453517"/>
                    <a:pt x="460883" y="99314"/>
                    <a:pt x="282448" y="15494"/>
                  </a:cubicBezTo>
                  <a:cubicBezTo>
                    <a:pt x="259588" y="4826"/>
                    <a:pt x="238379" y="0"/>
                    <a:pt x="218948" y="0"/>
                  </a:cubicBezTo>
                  <a:close/>
                </a:path>
              </a:pathLst>
            </a:custGeom>
            <a:solidFill>
              <a:srgbClr val="FFEDD7"/>
            </a:solidFill>
          </p:spPr>
        </p:sp>
      </p:grpSp>
      <p:grpSp>
        <p:nvGrpSpPr>
          <p:cNvPr id="78" name="Group 78"/>
          <p:cNvGrpSpPr/>
          <p:nvPr/>
        </p:nvGrpSpPr>
        <p:grpSpPr>
          <a:xfrm>
            <a:off x="6272222" y="9204215"/>
            <a:ext cx="386419" cy="224321"/>
            <a:chOff x="0" y="0"/>
            <a:chExt cx="515225" cy="299094"/>
          </a:xfrm>
        </p:grpSpPr>
        <p:sp>
          <p:nvSpPr>
            <p:cNvPr id="79" name="Freeform 79"/>
            <p:cNvSpPr/>
            <p:nvPr/>
          </p:nvSpPr>
          <p:spPr>
            <a:xfrm>
              <a:off x="0" y="0"/>
              <a:ext cx="515112" cy="298958"/>
            </a:xfrm>
            <a:custGeom>
              <a:avLst/>
              <a:gdLst/>
              <a:ahLst/>
              <a:cxnLst/>
              <a:rect l="l" t="t" r="r" b="b"/>
              <a:pathLst>
                <a:path w="515112" h="298958">
                  <a:moveTo>
                    <a:pt x="473710" y="16891"/>
                  </a:moveTo>
                  <a:cubicBezTo>
                    <a:pt x="466852" y="18669"/>
                    <a:pt x="0" y="0"/>
                    <a:pt x="45466" y="192278"/>
                  </a:cubicBezTo>
                  <a:cubicBezTo>
                    <a:pt x="64389" y="272034"/>
                    <a:pt x="119888" y="298958"/>
                    <a:pt x="186690" y="298958"/>
                  </a:cubicBezTo>
                  <a:cubicBezTo>
                    <a:pt x="326517" y="298958"/>
                    <a:pt x="515112" y="180594"/>
                    <a:pt x="515112" y="180594"/>
                  </a:cubicBezTo>
                  <a:lnTo>
                    <a:pt x="473710" y="16891"/>
                  </a:lnTo>
                  <a:close/>
                </a:path>
              </a:pathLst>
            </a:custGeom>
            <a:solidFill>
              <a:srgbClr val="FFEDD7"/>
            </a:solidFill>
          </p:spPr>
        </p:sp>
      </p:grpSp>
      <p:grpSp>
        <p:nvGrpSpPr>
          <p:cNvPr id="80" name="Group 80"/>
          <p:cNvGrpSpPr/>
          <p:nvPr/>
        </p:nvGrpSpPr>
        <p:grpSpPr>
          <a:xfrm>
            <a:off x="6658540" y="9036159"/>
            <a:ext cx="450982" cy="321219"/>
            <a:chOff x="0" y="0"/>
            <a:chExt cx="601309" cy="428292"/>
          </a:xfrm>
        </p:grpSpPr>
        <p:sp>
          <p:nvSpPr>
            <p:cNvPr id="81" name="Freeform 81"/>
            <p:cNvSpPr/>
            <p:nvPr/>
          </p:nvSpPr>
          <p:spPr>
            <a:xfrm>
              <a:off x="127" y="127"/>
              <a:ext cx="600964" cy="428117"/>
            </a:xfrm>
            <a:custGeom>
              <a:avLst/>
              <a:gdLst/>
              <a:ahLst/>
              <a:cxnLst/>
              <a:rect l="l" t="t" r="r" b="b"/>
              <a:pathLst>
                <a:path w="600964" h="428117">
                  <a:moveTo>
                    <a:pt x="415163" y="0"/>
                  </a:moveTo>
                  <a:cubicBezTo>
                    <a:pt x="295402" y="0"/>
                    <a:pt x="0" y="226822"/>
                    <a:pt x="0" y="226822"/>
                  </a:cubicBezTo>
                  <a:lnTo>
                    <a:pt x="32639" y="371983"/>
                  </a:lnTo>
                  <a:cubicBezTo>
                    <a:pt x="32639" y="371983"/>
                    <a:pt x="229870" y="428117"/>
                    <a:pt x="374269" y="428117"/>
                  </a:cubicBezTo>
                  <a:cubicBezTo>
                    <a:pt x="422148" y="428117"/>
                    <a:pt x="464312" y="421894"/>
                    <a:pt x="491363" y="405257"/>
                  </a:cubicBezTo>
                  <a:cubicBezTo>
                    <a:pt x="600964" y="340106"/>
                    <a:pt x="355219" y="226695"/>
                    <a:pt x="355219" y="226695"/>
                  </a:cubicBezTo>
                  <a:cubicBezTo>
                    <a:pt x="355219" y="226695"/>
                    <a:pt x="516890" y="114173"/>
                    <a:pt x="456819" y="18542"/>
                  </a:cubicBezTo>
                  <a:cubicBezTo>
                    <a:pt x="448437" y="5588"/>
                    <a:pt x="433959" y="0"/>
                    <a:pt x="415163" y="0"/>
                  </a:cubicBezTo>
                  <a:close/>
                </a:path>
              </a:pathLst>
            </a:custGeom>
            <a:solidFill>
              <a:srgbClr val="FFF9F2"/>
            </a:solidFill>
          </p:spPr>
        </p:sp>
      </p:grpSp>
      <p:grpSp>
        <p:nvGrpSpPr>
          <p:cNvPr id="82" name="Group 82"/>
          <p:cNvGrpSpPr/>
          <p:nvPr/>
        </p:nvGrpSpPr>
        <p:grpSpPr>
          <a:xfrm>
            <a:off x="6298814" y="8929156"/>
            <a:ext cx="425773" cy="396417"/>
            <a:chOff x="0" y="0"/>
            <a:chExt cx="567698" cy="528556"/>
          </a:xfrm>
        </p:grpSpPr>
        <p:sp>
          <p:nvSpPr>
            <p:cNvPr id="83" name="Freeform 83"/>
            <p:cNvSpPr/>
            <p:nvPr/>
          </p:nvSpPr>
          <p:spPr>
            <a:xfrm>
              <a:off x="127" y="0"/>
              <a:ext cx="567436" cy="528574"/>
            </a:xfrm>
            <a:custGeom>
              <a:avLst/>
              <a:gdLst/>
              <a:ahLst/>
              <a:cxnLst/>
              <a:rect l="l" t="t" r="r" b="b"/>
              <a:pathLst>
                <a:path w="567436" h="528574">
                  <a:moveTo>
                    <a:pt x="350266" y="0"/>
                  </a:moveTo>
                  <a:cubicBezTo>
                    <a:pt x="275590" y="0"/>
                    <a:pt x="288163" y="213741"/>
                    <a:pt x="288163" y="213741"/>
                  </a:cubicBezTo>
                  <a:cubicBezTo>
                    <a:pt x="288163" y="213741"/>
                    <a:pt x="215265" y="176276"/>
                    <a:pt x="148590" y="176276"/>
                  </a:cubicBezTo>
                  <a:cubicBezTo>
                    <a:pt x="111887" y="176276"/>
                    <a:pt x="77089" y="187579"/>
                    <a:pt x="57277" y="222504"/>
                  </a:cubicBezTo>
                  <a:cubicBezTo>
                    <a:pt x="0" y="321183"/>
                    <a:pt x="454914" y="528574"/>
                    <a:pt x="454914" y="528574"/>
                  </a:cubicBezTo>
                  <a:lnTo>
                    <a:pt x="567436" y="431800"/>
                  </a:lnTo>
                  <a:cubicBezTo>
                    <a:pt x="567436" y="431800"/>
                    <a:pt x="491363" y="76581"/>
                    <a:pt x="382143" y="10414"/>
                  </a:cubicBezTo>
                  <a:cubicBezTo>
                    <a:pt x="370078" y="3302"/>
                    <a:pt x="359537" y="0"/>
                    <a:pt x="350266" y="0"/>
                  </a:cubicBezTo>
                  <a:close/>
                </a:path>
              </a:pathLst>
            </a:custGeom>
            <a:solidFill>
              <a:srgbClr val="FFF9F2"/>
            </a:solidFill>
          </p:spPr>
        </p:sp>
      </p:grpSp>
      <p:grpSp>
        <p:nvGrpSpPr>
          <p:cNvPr id="84" name="Group 84"/>
          <p:cNvGrpSpPr/>
          <p:nvPr/>
        </p:nvGrpSpPr>
        <p:grpSpPr>
          <a:xfrm>
            <a:off x="6382842" y="9275268"/>
            <a:ext cx="341747" cy="413968"/>
            <a:chOff x="0" y="0"/>
            <a:chExt cx="455662" cy="551957"/>
          </a:xfrm>
        </p:grpSpPr>
        <p:sp>
          <p:nvSpPr>
            <p:cNvPr id="85" name="Freeform 85"/>
            <p:cNvSpPr/>
            <p:nvPr/>
          </p:nvSpPr>
          <p:spPr>
            <a:xfrm>
              <a:off x="0" y="0"/>
              <a:ext cx="455422" cy="551815"/>
            </a:xfrm>
            <a:custGeom>
              <a:avLst/>
              <a:gdLst/>
              <a:ahLst/>
              <a:cxnLst/>
              <a:rect l="l" t="t" r="r" b="b"/>
              <a:pathLst>
                <a:path w="455422" h="551815">
                  <a:moveTo>
                    <a:pt x="322199" y="0"/>
                  </a:moveTo>
                  <a:cubicBezTo>
                    <a:pt x="322199" y="0"/>
                    <a:pt x="24257" y="208153"/>
                    <a:pt x="6477" y="334391"/>
                  </a:cubicBezTo>
                  <a:cubicBezTo>
                    <a:pt x="0" y="378206"/>
                    <a:pt x="24765" y="392430"/>
                    <a:pt x="59944" y="392430"/>
                  </a:cubicBezTo>
                  <a:cubicBezTo>
                    <a:pt x="126619" y="392430"/>
                    <a:pt x="230505" y="341376"/>
                    <a:pt x="230505" y="341376"/>
                  </a:cubicBezTo>
                  <a:cubicBezTo>
                    <a:pt x="230505" y="341376"/>
                    <a:pt x="215519" y="537972"/>
                    <a:pt x="328041" y="551688"/>
                  </a:cubicBezTo>
                  <a:cubicBezTo>
                    <a:pt x="329438" y="551815"/>
                    <a:pt x="330962" y="551815"/>
                    <a:pt x="332613" y="551815"/>
                  </a:cubicBezTo>
                  <a:cubicBezTo>
                    <a:pt x="440944" y="551815"/>
                    <a:pt x="455422" y="65151"/>
                    <a:pt x="455422" y="65151"/>
                  </a:cubicBezTo>
                  <a:lnTo>
                    <a:pt x="322199" y="0"/>
                  </a:lnTo>
                  <a:close/>
                </a:path>
              </a:pathLst>
            </a:custGeom>
            <a:solidFill>
              <a:srgbClr val="FFF9F2"/>
            </a:solidFill>
          </p:spPr>
        </p:sp>
      </p:grpSp>
      <p:grpSp>
        <p:nvGrpSpPr>
          <p:cNvPr id="86" name="Group 86"/>
          <p:cNvGrpSpPr/>
          <p:nvPr/>
        </p:nvGrpSpPr>
        <p:grpSpPr>
          <a:xfrm>
            <a:off x="6572704" y="9161882"/>
            <a:ext cx="225916" cy="225916"/>
            <a:chOff x="0" y="0"/>
            <a:chExt cx="301221" cy="301222"/>
          </a:xfrm>
        </p:grpSpPr>
        <p:sp>
          <p:nvSpPr>
            <p:cNvPr id="87" name="Freeform 87"/>
            <p:cNvSpPr/>
            <p:nvPr/>
          </p:nvSpPr>
          <p:spPr>
            <a:xfrm>
              <a:off x="127" y="127"/>
              <a:ext cx="301117" cy="300863"/>
            </a:xfrm>
            <a:custGeom>
              <a:avLst/>
              <a:gdLst/>
              <a:ahLst/>
              <a:cxnLst/>
              <a:rect l="l" t="t" r="r" b="b"/>
              <a:pathLst>
                <a:path w="301117" h="300863">
                  <a:moveTo>
                    <a:pt x="149860" y="0"/>
                  </a:moveTo>
                  <a:cubicBezTo>
                    <a:pt x="67056" y="0"/>
                    <a:pt x="0" y="68199"/>
                    <a:pt x="0" y="151003"/>
                  </a:cubicBezTo>
                  <a:cubicBezTo>
                    <a:pt x="0" y="233934"/>
                    <a:pt x="67056" y="300863"/>
                    <a:pt x="149860" y="300863"/>
                  </a:cubicBezTo>
                  <a:cubicBezTo>
                    <a:pt x="232791" y="300863"/>
                    <a:pt x="300990" y="233934"/>
                    <a:pt x="300990" y="151003"/>
                  </a:cubicBezTo>
                  <a:cubicBezTo>
                    <a:pt x="301117" y="68199"/>
                    <a:pt x="232918" y="0"/>
                    <a:pt x="149860" y="0"/>
                  </a:cubicBezTo>
                  <a:close/>
                </a:path>
              </a:pathLst>
            </a:custGeom>
            <a:solidFill>
              <a:srgbClr val="FFB300"/>
            </a:solidFill>
          </p:spPr>
        </p:sp>
      </p:grpSp>
      <p:grpSp>
        <p:nvGrpSpPr>
          <p:cNvPr id="88" name="Group 88"/>
          <p:cNvGrpSpPr/>
          <p:nvPr/>
        </p:nvGrpSpPr>
        <p:grpSpPr>
          <a:xfrm>
            <a:off x="816018" y="6097296"/>
            <a:ext cx="3865748" cy="3461644"/>
            <a:chOff x="0" y="0"/>
            <a:chExt cx="5154331" cy="4615525"/>
          </a:xfrm>
        </p:grpSpPr>
        <p:sp>
          <p:nvSpPr>
            <p:cNvPr id="89" name="Freeform 89"/>
            <p:cNvSpPr/>
            <p:nvPr/>
          </p:nvSpPr>
          <p:spPr>
            <a:xfrm>
              <a:off x="127" y="127"/>
              <a:ext cx="5153914" cy="4615307"/>
            </a:xfrm>
            <a:custGeom>
              <a:avLst/>
              <a:gdLst/>
              <a:ahLst/>
              <a:cxnLst/>
              <a:rect l="l" t="t" r="r" b="b"/>
              <a:pathLst>
                <a:path w="5153914" h="4615307">
                  <a:moveTo>
                    <a:pt x="2400808" y="0"/>
                  </a:moveTo>
                  <a:cubicBezTo>
                    <a:pt x="2320417" y="64389"/>
                    <a:pt x="2296541" y="175895"/>
                    <a:pt x="2286762" y="277749"/>
                  </a:cubicBezTo>
                  <a:cubicBezTo>
                    <a:pt x="2242185" y="772541"/>
                    <a:pt x="2404745" y="1265174"/>
                    <a:pt x="2618105" y="1713992"/>
                  </a:cubicBezTo>
                  <a:cubicBezTo>
                    <a:pt x="2646426" y="1771269"/>
                    <a:pt x="2675001" y="1829181"/>
                    <a:pt x="2714879" y="1880108"/>
                  </a:cubicBezTo>
                  <a:cubicBezTo>
                    <a:pt x="2732151" y="1901190"/>
                    <a:pt x="2750566" y="1922399"/>
                    <a:pt x="2759456" y="1948180"/>
                  </a:cubicBezTo>
                  <a:cubicBezTo>
                    <a:pt x="2782951" y="2024126"/>
                    <a:pt x="2703449" y="2089531"/>
                    <a:pt x="2634107" y="2129409"/>
                  </a:cubicBezTo>
                  <a:cubicBezTo>
                    <a:pt x="1726311" y="2649220"/>
                    <a:pt x="952500" y="3363595"/>
                    <a:pt x="74295" y="3931539"/>
                  </a:cubicBezTo>
                  <a:cubicBezTo>
                    <a:pt x="0" y="3979672"/>
                    <a:pt x="53213" y="4110101"/>
                    <a:pt x="138684" y="4129913"/>
                  </a:cubicBezTo>
                  <a:cubicBezTo>
                    <a:pt x="152273" y="4133088"/>
                    <a:pt x="165608" y="4134485"/>
                    <a:pt x="179197" y="4134485"/>
                  </a:cubicBezTo>
                  <a:cubicBezTo>
                    <a:pt x="251206" y="4134485"/>
                    <a:pt x="321818" y="4094226"/>
                    <a:pt x="385826" y="4055491"/>
                  </a:cubicBezTo>
                  <a:cubicBezTo>
                    <a:pt x="767842" y="3818636"/>
                    <a:pt x="1144778" y="3574288"/>
                    <a:pt x="1518158" y="3324733"/>
                  </a:cubicBezTo>
                  <a:cubicBezTo>
                    <a:pt x="1560957" y="3296031"/>
                    <a:pt x="1616583" y="3267710"/>
                    <a:pt x="1665351" y="3267710"/>
                  </a:cubicBezTo>
                  <a:cubicBezTo>
                    <a:pt x="1689735" y="3267710"/>
                    <a:pt x="1712595" y="3274822"/>
                    <a:pt x="1731137" y="3292602"/>
                  </a:cubicBezTo>
                  <a:cubicBezTo>
                    <a:pt x="1763522" y="3323463"/>
                    <a:pt x="1767078" y="3372104"/>
                    <a:pt x="1763522" y="3415411"/>
                  </a:cubicBezTo>
                  <a:cubicBezTo>
                    <a:pt x="1740154" y="3652139"/>
                    <a:pt x="1527937" y="3824859"/>
                    <a:pt x="1316990" y="3934968"/>
                  </a:cubicBezTo>
                  <a:cubicBezTo>
                    <a:pt x="1106043" y="4045585"/>
                    <a:pt x="870585" y="4127373"/>
                    <a:pt x="713105" y="4305935"/>
                  </a:cubicBezTo>
                  <a:cubicBezTo>
                    <a:pt x="681863" y="4341876"/>
                    <a:pt x="652145" y="4386707"/>
                    <a:pt x="658368" y="4435221"/>
                  </a:cubicBezTo>
                  <a:cubicBezTo>
                    <a:pt x="661035" y="4463542"/>
                    <a:pt x="678307" y="4489704"/>
                    <a:pt x="698119" y="4512056"/>
                  </a:cubicBezTo>
                  <a:cubicBezTo>
                    <a:pt x="761238" y="4583049"/>
                    <a:pt x="859917" y="4615307"/>
                    <a:pt x="955294" y="4615307"/>
                  </a:cubicBezTo>
                  <a:cubicBezTo>
                    <a:pt x="966724" y="4615307"/>
                    <a:pt x="978281" y="4614799"/>
                    <a:pt x="989457" y="4613910"/>
                  </a:cubicBezTo>
                  <a:cubicBezTo>
                    <a:pt x="1096010" y="4606417"/>
                    <a:pt x="1197864" y="4564126"/>
                    <a:pt x="1294638" y="4519676"/>
                  </a:cubicBezTo>
                  <a:cubicBezTo>
                    <a:pt x="1414907" y="4462399"/>
                    <a:pt x="1534033" y="4399407"/>
                    <a:pt x="1647952" y="4329684"/>
                  </a:cubicBezTo>
                  <a:cubicBezTo>
                    <a:pt x="1809242" y="4233037"/>
                    <a:pt x="1986026" y="4118991"/>
                    <a:pt x="2166239" y="4118991"/>
                  </a:cubicBezTo>
                  <a:cubicBezTo>
                    <a:pt x="2201037" y="4118991"/>
                    <a:pt x="2235708" y="4123309"/>
                    <a:pt x="2270633" y="4132707"/>
                  </a:cubicBezTo>
                  <a:cubicBezTo>
                    <a:pt x="2343912" y="4152265"/>
                    <a:pt x="2414143" y="4195318"/>
                    <a:pt x="2487041" y="4195318"/>
                  </a:cubicBezTo>
                  <a:cubicBezTo>
                    <a:pt x="2510536" y="4195318"/>
                    <a:pt x="2534285" y="4190873"/>
                    <a:pt x="2558542" y="4179824"/>
                  </a:cubicBezTo>
                  <a:cubicBezTo>
                    <a:pt x="2652649" y="4137787"/>
                    <a:pt x="2738374" y="4091559"/>
                    <a:pt x="2796667" y="4002278"/>
                  </a:cubicBezTo>
                  <a:cubicBezTo>
                    <a:pt x="2856230" y="3912997"/>
                    <a:pt x="2888234" y="3810254"/>
                    <a:pt x="2938018" y="3716020"/>
                  </a:cubicBezTo>
                  <a:cubicBezTo>
                    <a:pt x="3001137" y="3598037"/>
                    <a:pt x="3090418" y="3493897"/>
                    <a:pt x="3171190" y="3387344"/>
                  </a:cubicBezTo>
                  <a:cubicBezTo>
                    <a:pt x="3214624" y="3329051"/>
                    <a:pt x="3258185" y="3271901"/>
                    <a:pt x="3301238" y="3215005"/>
                  </a:cubicBezTo>
                  <a:cubicBezTo>
                    <a:pt x="3326130" y="3182620"/>
                    <a:pt x="3425317" y="3088513"/>
                    <a:pt x="3425317" y="3051429"/>
                  </a:cubicBezTo>
                  <a:cubicBezTo>
                    <a:pt x="3481324" y="2978150"/>
                    <a:pt x="3535807" y="2904871"/>
                    <a:pt x="3631311" y="2884932"/>
                  </a:cubicBezTo>
                  <a:cubicBezTo>
                    <a:pt x="3647948" y="2881376"/>
                    <a:pt x="3664077" y="2879725"/>
                    <a:pt x="3680333" y="2879725"/>
                  </a:cubicBezTo>
                  <a:cubicBezTo>
                    <a:pt x="3781552" y="2879725"/>
                    <a:pt x="3875532" y="2942463"/>
                    <a:pt x="3968496" y="2976880"/>
                  </a:cubicBezTo>
                  <a:cubicBezTo>
                    <a:pt x="4114800" y="3030220"/>
                    <a:pt x="4263644" y="3079496"/>
                    <a:pt x="4413758" y="3124327"/>
                  </a:cubicBezTo>
                  <a:cubicBezTo>
                    <a:pt x="4580890" y="3174746"/>
                    <a:pt x="4744593" y="3226308"/>
                    <a:pt x="4918202" y="3226308"/>
                  </a:cubicBezTo>
                  <a:cubicBezTo>
                    <a:pt x="4949444" y="3226308"/>
                    <a:pt x="4980813" y="3224657"/>
                    <a:pt x="5012690" y="3221101"/>
                  </a:cubicBezTo>
                  <a:cubicBezTo>
                    <a:pt x="5053838" y="3217418"/>
                    <a:pt x="5150485" y="3186557"/>
                    <a:pt x="5152898" y="3134487"/>
                  </a:cubicBezTo>
                  <a:cubicBezTo>
                    <a:pt x="5153914" y="3125724"/>
                    <a:pt x="5151628" y="3115564"/>
                    <a:pt x="5145405" y="3105785"/>
                  </a:cubicBezTo>
                  <a:cubicBezTo>
                    <a:pt x="5139182" y="3093339"/>
                    <a:pt x="5128133" y="3083560"/>
                    <a:pt x="5118354" y="3073654"/>
                  </a:cubicBezTo>
                  <a:cubicBezTo>
                    <a:pt x="5073777" y="3033776"/>
                    <a:pt x="5029073" y="2991866"/>
                    <a:pt x="4986782" y="2948305"/>
                  </a:cubicBezTo>
                  <a:cubicBezTo>
                    <a:pt x="4968113" y="2928366"/>
                    <a:pt x="4949571" y="2908427"/>
                    <a:pt x="4939665" y="2883662"/>
                  </a:cubicBezTo>
                  <a:cubicBezTo>
                    <a:pt x="4932172" y="2865247"/>
                    <a:pt x="4930775" y="2844038"/>
                    <a:pt x="4934712" y="2824099"/>
                  </a:cubicBezTo>
                  <a:cubicBezTo>
                    <a:pt x="4939665" y="2801874"/>
                    <a:pt x="4934712" y="2789301"/>
                    <a:pt x="4930775" y="2767076"/>
                  </a:cubicBezTo>
                  <a:cubicBezTo>
                    <a:pt x="4923282" y="2727452"/>
                    <a:pt x="4922266" y="2686685"/>
                    <a:pt x="4927219" y="2646807"/>
                  </a:cubicBezTo>
                  <a:cubicBezTo>
                    <a:pt x="4934712" y="2566035"/>
                    <a:pt x="4958207" y="2489454"/>
                    <a:pt x="4967986" y="2411349"/>
                  </a:cubicBezTo>
                  <a:cubicBezTo>
                    <a:pt x="4991735" y="2228850"/>
                    <a:pt x="5012563" y="2047875"/>
                    <a:pt x="5037455" y="1866646"/>
                  </a:cubicBezTo>
                  <a:cubicBezTo>
                    <a:pt x="5057267" y="1727962"/>
                    <a:pt x="5078222" y="1586484"/>
                    <a:pt x="5054727" y="1448689"/>
                  </a:cubicBezTo>
                  <a:cubicBezTo>
                    <a:pt x="5021453" y="1253998"/>
                    <a:pt x="4904867" y="1085215"/>
                    <a:pt x="4791964" y="923036"/>
                  </a:cubicBezTo>
                  <a:cubicBezTo>
                    <a:pt x="4746117" y="858520"/>
                    <a:pt x="4700016" y="792734"/>
                    <a:pt x="4635627" y="748030"/>
                  </a:cubicBezTo>
                  <a:cubicBezTo>
                    <a:pt x="4559935" y="695452"/>
                    <a:pt x="4470019" y="677037"/>
                    <a:pt x="4377944" y="677037"/>
                  </a:cubicBezTo>
                  <a:cubicBezTo>
                    <a:pt x="4311269" y="677037"/>
                    <a:pt x="4243578" y="686689"/>
                    <a:pt x="4179062" y="699897"/>
                  </a:cubicBezTo>
                  <a:cubicBezTo>
                    <a:pt x="3878961" y="758698"/>
                    <a:pt x="3582289" y="876300"/>
                    <a:pt x="3280410" y="876300"/>
                  </a:cubicBezTo>
                  <a:cubicBezTo>
                    <a:pt x="3239389" y="876300"/>
                    <a:pt x="3198368" y="874141"/>
                    <a:pt x="3157220" y="869315"/>
                  </a:cubicBezTo>
                  <a:cubicBezTo>
                    <a:pt x="3020822" y="853313"/>
                    <a:pt x="2884297" y="807466"/>
                    <a:pt x="2785237" y="710692"/>
                  </a:cubicBezTo>
                  <a:cubicBezTo>
                    <a:pt x="2590673" y="522097"/>
                    <a:pt x="2593213" y="193421"/>
                    <a:pt x="2400808" y="0"/>
                  </a:cubicBezTo>
                  <a:close/>
                </a:path>
              </a:pathLst>
            </a:custGeom>
            <a:solidFill>
              <a:srgbClr val="0B472F"/>
            </a:solidFill>
          </p:spPr>
        </p:sp>
      </p:grpSp>
      <p:grpSp>
        <p:nvGrpSpPr>
          <p:cNvPr id="90" name="Group 90"/>
          <p:cNvGrpSpPr/>
          <p:nvPr/>
        </p:nvGrpSpPr>
        <p:grpSpPr>
          <a:xfrm>
            <a:off x="604276" y="8521982"/>
            <a:ext cx="893618" cy="636316"/>
            <a:chOff x="0" y="0"/>
            <a:chExt cx="1191491" cy="848421"/>
          </a:xfrm>
        </p:grpSpPr>
        <p:sp>
          <p:nvSpPr>
            <p:cNvPr id="91" name="Freeform 91"/>
            <p:cNvSpPr/>
            <p:nvPr/>
          </p:nvSpPr>
          <p:spPr>
            <a:xfrm>
              <a:off x="0" y="127"/>
              <a:ext cx="1191514" cy="848106"/>
            </a:xfrm>
            <a:custGeom>
              <a:avLst/>
              <a:gdLst/>
              <a:ahLst/>
              <a:cxnLst/>
              <a:rect l="l" t="t" r="r" b="b"/>
              <a:pathLst>
                <a:path w="1191514" h="848106">
                  <a:moveTo>
                    <a:pt x="798322" y="0"/>
                  </a:moveTo>
                  <a:cubicBezTo>
                    <a:pt x="706374" y="0"/>
                    <a:pt x="0" y="458724"/>
                    <a:pt x="340741" y="806450"/>
                  </a:cubicBezTo>
                  <a:cubicBezTo>
                    <a:pt x="369062" y="835279"/>
                    <a:pt x="401701" y="848106"/>
                    <a:pt x="437388" y="848106"/>
                  </a:cubicBezTo>
                  <a:cubicBezTo>
                    <a:pt x="720217" y="848106"/>
                    <a:pt x="1191514" y="41402"/>
                    <a:pt x="1191514" y="41402"/>
                  </a:cubicBezTo>
                  <a:lnTo>
                    <a:pt x="802005" y="381"/>
                  </a:lnTo>
                  <a:cubicBezTo>
                    <a:pt x="800989" y="0"/>
                    <a:pt x="799719" y="0"/>
                    <a:pt x="798322" y="0"/>
                  </a:cubicBezTo>
                  <a:close/>
                </a:path>
              </a:pathLst>
            </a:custGeom>
            <a:solidFill>
              <a:srgbClr val="FFB300"/>
            </a:solidFill>
          </p:spPr>
        </p:sp>
      </p:grpSp>
      <p:grpSp>
        <p:nvGrpSpPr>
          <p:cNvPr id="92" name="Group 92"/>
          <p:cNvGrpSpPr/>
          <p:nvPr/>
        </p:nvGrpSpPr>
        <p:grpSpPr>
          <a:xfrm>
            <a:off x="923892" y="8124954"/>
            <a:ext cx="1047478" cy="725482"/>
            <a:chOff x="0" y="0"/>
            <a:chExt cx="1396637" cy="967309"/>
          </a:xfrm>
        </p:grpSpPr>
        <p:sp>
          <p:nvSpPr>
            <p:cNvPr id="93" name="Freeform 93"/>
            <p:cNvSpPr/>
            <p:nvPr/>
          </p:nvSpPr>
          <p:spPr>
            <a:xfrm>
              <a:off x="0" y="0"/>
              <a:ext cx="1396492" cy="967105"/>
            </a:xfrm>
            <a:custGeom>
              <a:avLst/>
              <a:gdLst/>
              <a:ahLst/>
              <a:cxnLst/>
              <a:rect l="l" t="t" r="r" b="b"/>
              <a:pathLst>
                <a:path w="1396492" h="967105">
                  <a:moveTo>
                    <a:pt x="940181" y="0"/>
                  </a:moveTo>
                  <a:cubicBezTo>
                    <a:pt x="919988" y="0"/>
                    <a:pt x="899414" y="2159"/>
                    <a:pt x="878205" y="6604"/>
                  </a:cubicBezTo>
                  <a:cubicBezTo>
                    <a:pt x="829818" y="17653"/>
                    <a:pt x="0" y="679831"/>
                    <a:pt x="115443" y="913257"/>
                  </a:cubicBezTo>
                  <a:cubicBezTo>
                    <a:pt x="134112" y="951103"/>
                    <a:pt x="171196" y="967105"/>
                    <a:pt x="220218" y="967105"/>
                  </a:cubicBezTo>
                  <a:cubicBezTo>
                    <a:pt x="472948" y="967105"/>
                    <a:pt x="1048131" y="542036"/>
                    <a:pt x="1124712" y="483870"/>
                  </a:cubicBezTo>
                  <a:cubicBezTo>
                    <a:pt x="1217930" y="413131"/>
                    <a:pt x="1396492" y="381000"/>
                    <a:pt x="1396492" y="381000"/>
                  </a:cubicBezTo>
                  <a:cubicBezTo>
                    <a:pt x="1396492" y="381000"/>
                    <a:pt x="1214882" y="0"/>
                    <a:pt x="940181" y="0"/>
                  </a:cubicBezTo>
                  <a:close/>
                </a:path>
              </a:pathLst>
            </a:custGeom>
            <a:solidFill>
              <a:srgbClr val="FFC0A1"/>
            </a:solidFill>
          </p:spPr>
        </p:sp>
      </p:grpSp>
      <p:grpSp>
        <p:nvGrpSpPr>
          <p:cNvPr id="94" name="Group 94"/>
          <p:cNvGrpSpPr/>
          <p:nvPr/>
        </p:nvGrpSpPr>
        <p:grpSpPr>
          <a:xfrm>
            <a:off x="1109834" y="8847762"/>
            <a:ext cx="832796" cy="630034"/>
            <a:chOff x="0" y="0"/>
            <a:chExt cx="1110395" cy="840045"/>
          </a:xfrm>
        </p:grpSpPr>
        <p:sp>
          <p:nvSpPr>
            <p:cNvPr id="95" name="Freeform 95"/>
            <p:cNvSpPr/>
            <p:nvPr/>
          </p:nvSpPr>
          <p:spPr>
            <a:xfrm>
              <a:off x="0" y="127"/>
              <a:ext cx="1110234" cy="839724"/>
            </a:xfrm>
            <a:custGeom>
              <a:avLst/>
              <a:gdLst/>
              <a:ahLst/>
              <a:cxnLst/>
              <a:rect l="l" t="t" r="r" b="b"/>
              <a:pathLst>
                <a:path w="1110234" h="839724">
                  <a:moveTo>
                    <a:pt x="1110234" y="0"/>
                  </a:moveTo>
                  <a:cubicBezTo>
                    <a:pt x="1110234" y="0"/>
                    <a:pt x="0" y="416687"/>
                    <a:pt x="212344" y="709549"/>
                  </a:cubicBezTo>
                  <a:cubicBezTo>
                    <a:pt x="280289" y="803148"/>
                    <a:pt x="364236" y="839724"/>
                    <a:pt x="453009" y="839724"/>
                  </a:cubicBezTo>
                  <a:cubicBezTo>
                    <a:pt x="743712" y="839724"/>
                    <a:pt x="1086104" y="447802"/>
                    <a:pt x="1084326" y="390779"/>
                  </a:cubicBezTo>
                  <a:lnTo>
                    <a:pt x="1110234" y="0"/>
                  </a:lnTo>
                  <a:close/>
                </a:path>
              </a:pathLst>
            </a:custGeom>
            <a:solidFill>
              <a:srgbClr val="FFB300"/>
            </a:solidFill>
          </p:spPr>
        </p:sp>
      </p:grpSp>
      <p:grpSp>
        <p:nvGrpSpPr>
          <p:cNvPr id="96" name="Group 96"/>
          <p:cNvGrpSpPr/>
          <p:nvPr/>
        </p:nvGrpSpPr>
        <p:grpSpPr>
          <a:xfrm>
            <a:off x="1473698" y="8405012"/>
            <a:ext cx="986788" cy="853146"/>
            <a:chOff x="0" y="0"/>
            <a:chExt cx="1315717" cy="1137528"/>
          </a:xfrm>
        </p:grpSpPr>
        <p:sp>
          <p:nvSpPr>
            <p:cNvPr id="97" name="Freeform 97"/>
            <p:cNvSpPr/>
            <p:nvPr/>
          </p:nvSpPr>
          <p:spPr>
            <a:xfrm>
              <a:off x="0" y="127"/>
              <a:ext cx="1315720" cy="1137285"/>
            </a:xfrm>
            <a:custGeom>
              <a:avLst/>
              <a:gdLst/>
              <a:ahLst/>
              <a:cxnLst/>
              <a:rect l="l" t="t" r="r" b="b"/>
              <a:pathLst>
                <a:path w="1315720" h="1137285">
                  <a:moveTo>
                    <a:pt x="918972" y="0"/>
                  </a:moveTo>
                  <a:cubicBezTo>
                    <a:pt x="918972" y="0"/>
                    <a:pt x="855853" y="171069"/>
                    <a:pt x="771271" y="250571"/>
                  </a:cubicBezTo>
                  <a:cubicBezTo>
                    <a:pt x="688340" y="328676"/>
                    <a:pt x="0" y="962406"/>
                    <a:pt x="204597" y="1122553"/>
                  </a:cubicBezTo>
                  <a:cubicBezTo>
                    <a:pt x="217551" y="1132713"/>
                    <a:pt x="235585" y="1137285"/>
                    <a:pt x="257683" y="1137285"/>
                  </a:cubicBezTo>
                  <a:cubicBezTo>
                    <a:pt x="491490" y="1137285"/>
                    <a:pt x="1183259" y="615950"/>
                    <a:pt x="1199261" y="574040"/>
                  </a:cubicBezTo>
                  <a:cubicBezTo>
                    <a:pt x="1315720" y="280416"/>
                    <a:pt x="918972" y="0"/>
                    <a:pt x="918972" y="0"/>
                  </a:cubicBezTo>
                  <a:close/>
                </a:path>
              </a:pathLst>
            </a:custGeom>
            <a:solidFill>
              <a:srgbClr val="FFC0A1"/>
            </a:solidFill>
          </p:spPr>
        </p:sp>
      </p:grpSp>
      <p:grpSp>
        <p:nvGrpSpPr>
          <p:cNvPr id="98" name="Group 98"/>
          <p:cNvGrpSpPr/>
          <p:nvPr/>
        </p:nvGrpSpPr>
        <p:grpSpPr>
          <a:xfrm>
            <a:off x="1568608" y="8119740"/>
            <a:ext cx="300368" cy="224716"/>
            <a:chOff x="0" y="0"/>
            <a:chExt cx="400491" cy="299621"/>
          </a:xfrm>
        </p:grpSpPr>
        <p:sp>
          <p:nvSpPr>
            <p:cNvPr id="99" name="Freeform 99"/>
            <p:cNvSpPr/>
            <p:nvPr/>
          </p:nvSpPr>
          <p:spPr>
            <a:xfrm>
              <a:off x="0" y="127"/>
              <a:ext cx="400304" cy="299466"/>
            </a:xfrm>
            <a:custGeom>
              <a:avLst/>
              <a:gdLst/>
              <a:ahLst/>
              <a:cxnLst/>
              <a:rect l="l" t="t" r="r" b="b"/>
              <a:pathLst>
                <a:path w="400304" h="299466">
                  <a:moveTo>
                    <a:pt x="265049" y="0"/>
                  </a:moveTo>
                  <a:cubicBezTo>
                    <a:pt x="223393" y="0"/>
                    <a:pt x="175514" y="14224"/>
                    <a:pt x="131318" y="43180"/>
                  </a:cubicBezTo>
                  <a:cubicBezTo>
                    <a:pt x="42037" y="101473"/>
                    <a:pt x="0" y="195580"/>
                    <a:pt x="38481" y="255143"/>
                  </a:cubicBezTo>
                  <a:cubicBezTo>
                    <a:pt x="57785" y="284607"/>
                    <a:pt x="93726" y="299466"/>
                    <a:pt x="136144" y="299466"/>
                  </a:cubicBezTo>
                  <a:cubicBezTo>
                    <a:pt x="177673" y="299466"/>
                    <a:pt x="225425" y="285242"/>
                    <a:pt x="270383" y="256286"/>
                  </a:cubicBezTo>
                  <a:cubicBezTo>
                    <a:pt x="359664" y="198120"/>
                    <a:pt x="400304" y="103759"/>
                    <a:pt x="363220" y="44196"/>
                  </a:cubicBezTo>
                  <a:cubicBezTo>
                    <a:pt x="343789" y="14859"/>
                    <a:pt x="307594" y="0"/>
                    <a:pt x="265049" y="0"/>
                  </a:cubicBezTo>
                  <a:close/>
                </a:path>
              </a:pathLst>
            </a:custGeom>
            <a:solidFill>
              <a:srgbClr val="F4A47A"/>
            </a:solidFill>
          </p:spPr>
        </p:sp>
      </p:grpSp>
      <p:grpSp>
        <p:nvGrpSpPr>
          <p:cNvPr id="100" name="Group 100"/>
          <p:cNvGrpSpPr/>
          <p:nvPr/>
        </p:nvGrpSpPr>
        <p:grpSpPr>
          <a:xfrm>
            <a:off x="2028048" y="8635344"/>
            <a:ext cx="269756" cy="251720"/>
            <a:chOff x="0" y="0"/>
            <a:chExt cx="359675" cy="335627"/>
          </a:xfrm>
        </p:grpSpPr>
        <p:sp>
          <p:nvSpPr>
            <p:cNvPr id="101" name="Freeform 101"/>
            <p:cNvSpPr/>
            <p:nvPr/>
          </p:nvSpPr>
          <p:spPr>
            <a:xfrm>
              <a:off x="0" y="127"/>
              <a:ext cx="359410" cy="335280"/>
            </a:xfrm>
            <a:custGeom>
              <a:avLst/>
              <a:gdLst/>
              <a:ahLst/>
              <a:cxnLst/>
              <a:rect l="l" t="t" r="r" b="b"/>
              <a:pathLst>
                <a:path w="359410" h="335280">
                  <a:moveTo>
                    <a:pt x="242697" y="0"/>
                  </a:moveTo>
                  <a:cubicBezTo>
                    <a:pt x="192024" y="0"/>
                    <a:pt x="131826" y="30353"/>
                    <a:pt x="84201" y="83820"/>
                  </a:cubicBezTo>
                  <a:cubicBezTo>
                    <a:pt x="13716" y="164211"/>
                    <a:pt x="0" y="267081"/>
                    <a:pt x="53340" y="313055"/>
                  </a:cubicBezTo>
                  <a:cubicBezTo>
                    <a:pt x="70485" y="328168"/>
                    <a:pt x="92964" y="335280"/>
                    <a:pt x="117475" y="335280"/>
                  </a:cubicBezTo>
                  <a:cubicBezTo>
                    <a:pt x="168148" y="335280"/>
                    <a:pt x="228854" y="305181"/>
                    <a:pt x="275336" y="250952"/>
                  </a:cubicBezTo>
                  <a:cubicBezTo>
                    <a:pt x="345948" y="171450"/>
                    <a:pt x="359410" y="68834"/>
                    <a:pt x="307467" y="22606"/>
                  </a:cubicBezTo>
                  <a:cubicBezTo>
                    <a:pt x="289941" y="7366"/>
                    <a:pt x="267589" y="0"/>
                    <a:pt x="242697" y="0"/>
                  </a:cubicBezTo>
                  <a:close/>
                </a:path>
              </a:pathLst>
            </a:custGeom>
            <a:solidFill>
              <a:srgbClr val="F4A47A"/>
            </a:solidFill>
          </p:spPr>
        </p:sp>
      </p:grpSp>
      <p:grpSp>
        <p:nvGrpSpPr>
          <p:cNvPr id="102" name="Group 102"/>
          <p:cNvGrpSpPr/>
          <p:nvPr/>
        </p:nvGrpSpPr>
        <p:grpSpPr>
          <a:xfrm>
            <a:off x="1397370" y="7500936"/>
            <a:ext cx="1815708" cy="1747464"/>
            <a:chOff x="0" y="0"/>
            <a:chExt cx="2420944" cy="2329952"/>
          </a:xfrm>
        </p:grpSpPr>
        <p:sp>
          <p:nvSpPr>
            <p:cNvPr id="103" name="Freeform 103"/>
            <p:cNvSpPr/>
            <p:nvPr/>
          </p:nvSpPr>
          <p:spPr>
            <a:xfrm>
              <a:off x="0" y="0"/>
              <a:ext cx="2420747" cy="2329942"/>
            </a:xfrm>
            <a:custGeom>
              <a:avLst/>
              <a:gdLst/>
              <a:ahLst/>
              <a:cxnLst/>
              <a:rect l="l" t="t" r="r" b="b"/>
              <a:pathLst>
                <a:path w="2420747" h="2329942">
                  <a:moveTo>
                    <a:pt x="1372743" y="0"/>
                  </a:moveTo>
                  <a:cubicBezTo>
                    <a:pt x="1077722" y="86995"/>
                    <a:pt x="782574" y="182499"/>
                    <a:pt x="496189" y="296545"/>
                  </a:cubicBezTo>
                  <a:cubicBezTo>
                    <a:pt x="384556" y="341122"/>
                    <a:pt x="278892" y="400685"/>
                    <a:pt x="167386" y="446405"/>
                  </a:cubicBezTo>
                  <a:cubicBezTo>
                    <a:pt x="91821" y="477520"/>
                    <a:pt x="48260" y="496189"/>
                    <a:pt x="22479" y="582803"/>
                  </a:cubicBezTo>
                  <a:cubicBezTo>
                    <a:pt x="0" y="658749"/>
                    <a:pt x="9779" y="745363"/>
                    <a:pt x="58420" y="808863"/>
                  </a:cubicBezTo>
                  <a:cubicBezTo>
                    <a:pt x="74422" y="829945"/>
                    <a:pt x="94361" y="848487"/>
                    <a:pt x="116713" y="862203"/>
                  </a:cubicBezTo>
                  <a:cubicBezTo>
                    <a:pt x="146431" y="879475"/>
                    <a:pt x="182118" y="888111"/>
                    <a:pt x="215773" y="898144"/>
                  </a:cubicBezTo>
                  <a:cubicBezTo>
                    <a:pt x="378333" y="945261"/>
                    <a:pt x="540893" y="1029335"/>
                    <a:pt x="623951" y="1177036"/>
                  </a:cubicBezTo>
                  <a:cubicBezTo>
                    <a:pt x="696976" y="1308608"/>
                    <a:pt x="696976" y="1474724"/>
                    <a:pt x="786384" y="1596390"/>
                  </a:cubicBezTo>
                  <a:cubicBezTo>
                    <a:pt x="931418" y="1792224"/>
                    <a:pt x="1238885" y="1782318"/>
                    <a:pt x="1413891" y="1951990"/>
                  </a:cubicBezTo>
                  <a:cubicBezTo>
                    <a:pt x="1508125" y="2042922"/>
                    <a:pt x="1553972" y="2176780"/>
                    <a:pt x="1655572" y="2257171"/>
                  </a:cubicBezTo>
                  <a:cubicBezTo>
                    <a:pt x="1713865" y="2303907"/>
                    <a:pt x="1788541" y="2329942"/>
                    <a:pt x="1863725" y="2329942"/>
                  </a:cubicBezTo>
                  <a:cubicBezTo>
                    <a:pt x="1870456" y="2329942"/>
                    <a:pt x="1877060" y="2329815"/>
                    <a:pt x="1883918" y="2329180"/>
                  </a:cubicBezTo>
                  <a:cubicBezTo>
                    <a:pt x="1917573" y="2326894"/>
                    <a:pt x="1953260" y="2318131"/>
                    <a:pt x="1977136" y="2294382"/>
                  </a:cubicBezTo>
                  <a:cubicBezTo>
                    <a:pt x="1994281" y="2275840"/>
                    <a:pt x="2006854" y="2249678"/>
                    <a:pt x="2011553" y="2223770"/>
                  </a:cubicBezTo>
                  <a:cubicBezTo>
                    <a:pt x="2104771" y="1774952"/>
                    <a:pt x="2030222" y="1603629"/>
                    <a:pt x="2420747" y="951357"/>
                  </a:cubicBezTo>
                  <a:cubicBezTo>
                    <a:pt x="2377440" y="886714"/>
                    <a:pt x="2360168" y="819785"/>
                    <a:pt x="2297049" y="775081"/>
                  </a:cubicBezTo>
                  <a:cubicBezTo>
                    <a:pt x="2156841" y="674751"/>
                    <a:pt x="2033778" y="550672"/>
                    <a:pt x="1907413" y="432816"/>
                  </a:cubicBezTo>
                  <a:cubicBezTo>
                    <a:pt x="1737360" y="277749"/>
                    <a:pt x="1562735" y="132842"/>
                    <a:pt x="1372743" y="0"/>
                  </a:cubicBezTo>
                  <a:close/>
                </a:path>
              </a:pathLst>
            </a:custGeom>
            <a:solidFill>
              <a:srgbClr val="F47C05"/>
            </a:solidFill>
          </p:spPr>
        </p:sp>
      </p:grpSp>
      <p:grpSp>
        <p:nvGrpSpPr>
          <p:cNvPr id="104" name="Group 104"/>
          <p:cNvGrpSpPr/>
          <p:nvPr/>
        </p:nvGrpSpPr>
        <p:grpSpPr>
          <a:xfrm>
            <a:off x="1740780" y="7624456"/>
            <a:ext cx="805792" cy="392618"/>
            <a:chOff x="0" y="0"/>
            <a:chExt cx="1074389" cy="523491"/>
          </a:xfrm>
        </p:grpSpPr>
        <p:sp>
          <p:nvSpPr>
            <p:cNvPr id="105" name="Freeform 105"/>
            <p:cNvSpPr/>
            <p:nvPr/>
          </p:nvSpPr>
          <p:spPr>
            <a:xfrm>
              <a:off x="254" y="0"/>
              <a:ext cx="1073912" cy="523367"/>
            </a:xfrm>
            <a:custGeom>
              <a:avLst/>
              <a:gdLst/>
              <a:ahLst/>
              <a:cxnLst/>
              <a:rect l="l" t="t" r="r" b="b"/>
              <a:pathLst>
                <a:path w="1073912" h="523367">
                  <a:moveTo>
                    <a:pt x="1027557" y="0"/>
                  </a:moveTo>
                  <a:cubicBezTo>
                    <a:pt x="1021969" y="0"/>
                    <a:pt x="1016127" y="1651"/>
                    <a:pt x="1010031" y="5334"/>
                  </a:cubicBezTo>
                  <a:cubicBezTo>
                    <a:pt x="841756" y="107061"/>
                    <a:pt x="684022" y="188976"/>
                    <a:pt x="491998" y="238506"/>
                  </a:cubicBezTo>
                  <a:cubicBezTo>
                    <a:pt x="422275" y="255905"/>
                    <a:pt x="355346" y="275590"/>
                    <a:pt x="292227" y="310515"/>
                  </a:cubicBezTo>
                  <a:cubicBezTo>
                    <a:pt x="205486" y="357632"/>
                    <a:pt x="132207" y="422148"/>
                    <a:pt x="36703" y="454152"/>
                  </a:cubicBezTo>
                  <a:cubicBezTo>
                    <a:pt x="0" y="467741"/>
                    <a:pt x="8382" y="523367"/>
                    <a:pt x="40259" y="523367"/>
                  </a:cubicBezTo>
                  <a:cubicBezTo>
                    <a:pt x="43815" y="523367"/>
                    <a:pt x="47625" y="522605"/>
                    <a:pt x="51435" y="521208"/>
                  </a:cubicBezTo>
                  <a:cubicBezTo>
                    <a:pt x="128651" y="495300"/>
                    <a:pt x="191643" y="454152"/>
                    <a:pt x="258699" y="412242"/>
                  </a:cubicBezTo>
                  <a:cubicBezTo>
                    <a:pt x="349123" y="353949"/>
                    <a:pt x="439928" y="322961"/>
                    <a:pt x="544068" y="296799"/>
                  </a:cubicBezTo>
                  <a:cubicBezTo>
                    <a:pt x="726186" y="250952"/>
                    <a:pt x="883793" y="166624"/>
                    <a:pt x="1042797" y="66167"/>
                  </a:cubicBezTo>
                  <a:cubicBezTo>
                    <a:pt x="1073912" y="46101"/>
                    <a:pt x="1056894" y="0"/>
                    <a:pt x="1027557" y="0"/>
                  </a:cubicBezTo>
                  <a:close/>
                </a:path>
              </a:pathLst>
            </a:custGeom>
            <a:solidFill>
              <a:srgbClr val="DA6C04"/>
            </a:solidFill>
          </p:spPr>
        </p:sp>
      </p:grpSp>
      <p:grpSp>
        <p:nvGrpSpPr>
          <p:cNvPr id="106" name="Group 106"/>
          <p:cNvGrpSpPr/>
          <p:nvPr/>
        </p:nvGrpSpPr>
        <p:grpSpPr>
          <a:xfrm>
            <a:off x="2058392" y="7942882"/>
            <a:ext cx="326300" cy="221776"/>
            <a:chOff x="0" y="0"/>
            <a:chExt cx="435067" cy="295701"/>
          </a:xfrm>
        </p:grpSpPr>
        <p:sp>
          <p:nvSpPr>
            <p:cNvPr id="107" name="Freeform 107"/>
            <p:cNvSpPr/>
            <p:nvPr/>
          </p:nvSpPr>
          <p:spPr>
            <a:xfrm>
              <a:off x="0" y="0"/>
              <a:ext cx="435102" cy="295656"/>
            </a:xfrm>
            <a:custGeom>
              <a:avLst/>
              <a:gdLst/>
              <a:ahLst/>
              <a:cxnLst/>
              <a:rect l="l" t="t" r="r" b="b"/>
              <a:pathLst>
                <a:path w="435102" h="295656">
                  <a:moveTo>
                    <a:pt x="386715" y="0"/>
                  </a:moveTo>
                  <a:cubicBezTo>
                    <a:pt x="381381" y="0"/>
                    <a:pt x="375793" y="1651"/>
                    <a:pt x="369951" y="4953"/>
                  </a:cubicBezTo>
                  <a:cubicBezTo>
                    <a:pt x="249682" y="73025"/>
                    <a:pt x="135763" y="149860"/>
                    <a:pt x="27813" y="237998"/>
                  </a:cubicBezTo>
                  <a:cubicBezTo>
                    <a:pt x="0" y="259842"/>
                    <a:pt x="24257" y="295656"/>
                    <a:pt x="52705" y="295656"/>
                  </a:cubicBezTo>
                  <a:cubicBezTo>
                    <a:pt x="60071" y="295656"/>
                    <a:pt x="67691" y="293370"/>
                    <a:pt x="74676" y="287655"/>
                  </a:cubicBezTo>
                  <a:cubicBezTo>
                    <a:pt x="178943" y="205867"/>
                    <a:pt x="286893" y="131318"/>
                    <a:pt x="402082" y="65532"/>
                  </a:cubicBezTo>
                  <a:cubicBezTo>
                    <a:pt x="435102" y="46736"/>
                    <a:pt x="416560" y="0"/>
                    <a:pt x="386715" y="0"/>
                  </a:cubicBezTo>
                  <a:close/>
                </a:path>
              </a:pathLst>
            </a:custGeom>
            <a:solidFill>
              <a:srgbClr val="DA6C04"/>
            </a:solidFill>
          </p:spPr>
        </p:sp>
      </p:grpSp>
      <p:grpSp>
        <p:nvGrpSpPr>
          <p:cNvPr id="108" name="Group 108"/>
          <p:cNvGrpSpPr/>
          <p:nvPr/>
        </p:nvGrpSpPr>
        <p:grpSpPr>
          <a:xfrm>
            <a:off x="2013878" y="8088058"/>
            <a:ext cx="624128" cy="672544"/>
            <a:chOff x="0" y="0"/>
            <a:chExt cx="832171" cy="896725"/>
          </a:xfrm>
        </p:grpSpPr>
        <p:sp>
          <p:nvSpPr>
            <p:cNvPr id="109" name="Freeform 109"/>
            <p:cNvSpPr/>
            <p:nvPr/>
          </p:nvSpPr>
          <p:spPr>
            <a:xfrm>
              <a:off x="127" y="0"/>
              <a:ext cx="831977" cy="896747"/>
            </a:xfrm>
            <a:custGeom>
              <a:avLst/>
              <a:gdLst/>
              <a:ahLst/>
              <a:cxnLst/>
              <a:rect l="l" t="t" r="r" b="b"/>
              <a:pathLst>
                <a:path w="831977" h="896747">
                  <a:moveTo>
                    <a:pt x="784987" y="0"/>
                  </a:moveTo>
                  <a:cubicBezTo>
                    <a:pt x="782320" y="0"/>
                    <a:pt x="779653" y="381"/>
                    <a:pt x="776605" y="1016"/>
                  </a:cubicBezTo>
                  <a:cubicBezTo>
                    <a:pt x="563245" y="50546"/>
                    <a:pt x="393192" y="185801"/>
                    <a:pt x="297688" y="383159"/>
                  </a:cubicBezTo>
                  <a:cubicBezTo>
                    <a:pt x="217297" y="551688"/>
                    <a:pt x="100584" y="696976"/>
                    <a:pt x="0" y="854329"/>
                  </a:cubicBezTo>
                  <a:cubicBezTo>
                    <a:pt x="16383" y="869315"/>
                    <a:pt x="32385" y="884047"/>
                    <a:pt x="49784" y="896747"/>
                  </a:cubicBezTo>
                  <a:cubicBezTo>
                    <a:pt x="72009" y="856869"/>
                    <a:pt x="95631" y="818261"/>
                    <a:pt x="120523" y="781304"/>
                  </a:cubicBezTo>
                  <a:cubicBezTo>
                    <a:pt x="180086" y="690753"/>
                    <a:pt x="256921" y="609981"/>
                    <a:pt x="310134" y="517144"/>
                  </a:cubicBezTo>
                  <a:cubicBezTo>
                    <a:pt x="366141" y="420497"/>
                    <a:pt x="398145" y="322453"/>
                    <a:pt x="478917" y="240665"/>
                  </a:cubicBezTo>
                  <a:cubicBezTo>
                    <a:pt x="565531" y="152654"/>
                    <a:pt x="672338" y="96647"/>
                    <a:pt x="791337" y="67945"/>
                  </a:cubicBezTo>
                  <a:cubicBezTo>
                    <a:pt x="831977" y="58801"/>
                    <a:pt x="821817" y="0"/>
                    <a:pt x="784860" y="0"/>
                  </a:cubicBezTo>
                  <a:close/>
                </a:path>
              </a:pathLst>
            </a:custGeom>
            <a:solidFill>
              <a:srgbClr val="DA6C04"/>
            </a:solidFill>
          </p:spPr>
        </p:sp>
      </p:grpSp>
      <p:grpSp>
        <p:nvGrpSpPr>
          <p:cNvPr id="110" name="Group 110"/>
          <p:cNvGrpSpPr/>
          <p:nvPr/>
        </p:nvGrpSpPr>
        <p:grpSpPr>
          <a:xfrm>
            <a:off x="2442040" y="8066936"/>
            <a:ext cx="486042" cy="570412"/>
            <a:chOff x="0" y="0"/>
            <a:chExt cx="648056" cy="760549"/>
          </a:xfrm>
        </p:grpSpPr>
        <p:sp>
          <p:nvSpPr>
            <p:cNvPr id="111" name="Freeform 111"/>
            <p:cNvSpPr/>
            <p:nvPr/>
          </p:nvSpPr>
          <p:spPr>
            <a:xfrm>
              <a:off x="127" y="0"/>
              <a:ext cx="647954" cy="760603"/>
            </a:xfrm>
            <a:custGeom>
              <a:avLst/>
              <a:gdLst/>
              <a:ahLst/>
              <a:cxnLst/>
              <a:rect l="l" t="t" r="r" b="b"/>
              <a:pathLst>
                <a:path w="647954" h="760603">
                  <a:moveTo>
                    <a:pt x="593598" y="0"/>
                  </a:moveTo>
                  <a:cubicBezTo>
                    <a:pt x="586613" y="0"/>
                    <a:pt x="579501" y="1905"/>
                    <a:pt x="572770" y="6731"/>
                  </a:cubicBezTo>
                  <a:cubicBezTo>
                    <a:pt x="326009" y="191643"/>
                    <a:pt x="71755" y="398907"/>
                    <a:pt x="5969" y="716534"/>
                  </a:cubicBezTo>
                  <a:cubicBezTo>
                    <a:pt x="0" y="742950"/>
                    <a:pt x="21844" y="760603"/>
                    <a:pt x="41910" y="760603"/>
                  </a:cubicBezTo>
                  <a:cubicBezTo>
                    <a:pt x="54864" y="760603"/>
                    <a:pt x="67056" y="753110"/>
                    <a:pt x="70612" y="736219"/>
                  </a:cubicBezTo>
                  <a:cubicBezTo>
                    <a:pt x="137668" y="429768"/>
                    <a:pt x="383032" y="237744"/>
                    <a:pt x="619760" y="56642"/>
                  </a:cubicBezTo>
                  <a:cubicBezTo>
                    <a:pt x="647954" y="35687"/>
                    <a:pt x="622681" y="0"/>
                    <a:pt x="593598" y="0"/>
                  </a:cubicBezTo>
                  <a:close/>
                </a:path>
              </a:pathLst>
            </a:custGeom>
            <a:solidFill>
              <a:srgbClr val="DA6C04"/>
            </a:solidFill>
          </p:spPr>
        </p:sp>
      </p:grpSp>
      <p:grpSp>
        <p:nvGrpSpPr>
          <p:cNvPr id="112" name="Group 112"/>
          <p:cNvGrpSpPr/>
          <p:nvPr/>
        </p:nvGrpSpPr>
        <p:grpSpPr>
          <a:xfrm>
            <a:off x="2654850" y="8429476"/>
            <a:ext cx="259464" cy="573888"/>
            <a:chOff x="0" y="0"/>
            <a:chExt cx="345952" cy="765184"/>
          </a:xfrm>
        </p:grpSpPr>
        <p:sp>
          <p:nvSpPr>
            <p:cNvPr id="113" name="Freeform 113"/>
            <p:cNvSpPr/>
            <p:nvPr/>
          </p:nvSpPr>
          <p:spPr>
            <a:xfrm>
              <a:off x="0" y="0"/>
              <a:ext cx="345948" cy="765048"/>
            </a:xfrm>
            <a:custGeom>
              <a:avLst/>
              <a:gdLst/>
              <a:ahLst/>
              <a:cxnLst/>
              <a:rect l="l" t="t" r="r" b="b"/>
              <a:pathLst>
                <a:path w="345948" h="765048">
                  <a:moveTo>
                    <a:pt x="297307" y="0"/>
                  </a:moveTo>
                  <a:cubicBezTo>
                    <a:pt x="289941" y="0"/>
                    <a:pt x="282321" y="2794"/>
                    <a:pt x="275336" y="9779"/>
                  </a:cubicBezTo>
                  <a:cubicBezTo>
                    <a:pt x="85725" y="204470"/>
                    <a:pt x="0" y="470027"/>
                    <a:pt x="44704" y="739140"/>
                  </a:cubicBezTo>
                  <a:cubicBezTo>
                    <a:pt x="47752" y="757174"/>
                    <a:pt x="61087" y="765048"/>
                    <a:pt x="75184" y="765048"/>
                  </a:cubicBezTo>
                  <a:cubicBezTo>
                    <a:pt x="94996" y="765048"/>
                    <a:pt x="115951" y="749173"/>
                    <a:pt x="111760" y="723011"/>
                  </a:cubicBezTo>
                  <a:cubicBezTo>
                    <a:pt x="75819" y="479933"/>
                    <a:pt x="150114" y="237871"/>
                    <a:pt x="322834" y="60833"/>
                  </a:cubicBezTo>
                  <a:cubicBezTo>
                    <a:pt x="345948" y="35433"/>
                    <a:pt x="323088" y="0"/>
                    <a:pt x="297307" y="0"/>
                  </a:cubicBezTo>
                  <a:close/>
                </a:path>
              </a:pathLst>
            </a:custGeom>
            <a:solidFill>
              <a:srgbClr val="DA6C04"/>
            </a:solidFill>
          </p:spPr>
        </p:sp>
      </p:grpSp>
      <p:grpSp>
        <p:nvGrpSpPr>
          <p:cNvPr id="114" name="Group 114"/>
          <p:cNvGrpSpPr/>
          <p:nvPr/>
        </p:nvGrpSpPr>
        <p:grpSpPr>
          <a:xfrm>
            <a:off x="2695888" y="6098364"/>
            <a:ext cx="1899522" cy="2022578"/>
            <a:chOff x="0" y="0"/>
            <a:chExt cx="2532696" cy="2696771"/>
          </a:xfrm>
        </p:grpSpPr>
        <p:sp>
          <p:nvSpPr>
            <p:cNvPr id="115" name="Freeform 115"/>
            <p:cNvSpPr/>
            <p:nvPr/>
          </p:nvSpPr>
          <p:spPr>
            <a:xfrm>
              <a:off x="127" y="127"/>
              <a:ext cx="2532253" cy="2696591"/>
            </a:xfrm>
            <a:custGeom>
              <a:avLst/>
              <a:gdLst/>
              <a:ahLst/>
              <a:cxnLst/>
              <a:rect l="l" t="t" r="r" b="b"/>
              <a:pathLst>
                <a:path w="2532253" h="2696591">
                  <a:moveTo>
                    <a:pt x="1496822" y="0"/>
                  </a:moveTo>
                  <a:cubicBezTo>
                    <a:pt x="1458341" y="0"/>
                    <a:pt x="1420749" y="8890"/>
                    <a:pt x="1381379" y="10668"/>
                  </a:cubicBezTo>
                  <a:cubicBezTo>
                    <a:pt x="1224026" y="17145"/>
                    <a:pt x="1097407" y="80391"/>
                    <a:pt x="976122" y="179451"/>
                  </a:cubicBezTo>
                  <a:cubicBezTo>
                    <a:pt x="894080" y="247777"/>
                    <a:pt x="818515" y="324485"/>
                    <a:pt x="739013" y="395351"/>
                  </a:cubicBezTo>
                  <a:cubicBezTo>
                    <a:pt x="692277" y="436372"/>
                    <a:pt x="642239" y="473837"/>
                    <a:pt x="579628" y="473837"/>
                  </a:cubicBezTo>
                  <a:cubicBezTo>
                    <a:pt x="575691" y="473837"/>
                    <a:pt x="571754" y="473710"/>
                    <a:pt x="567817" y="473456"/>
                  </a:cubicBezTo>
                  <a:cubicBezTo>
                    <a:pt x="500761" y="469900"/>
                    <a:pt x="440182" y="434975"/>
                    <a:pt x="385318" y="397764"/>
                  </a:cubicBezTo>
                  <a:cubicBezTo>
                    <a:pt x="343408" y="369189"/>
                    <a:pt x="303530" y="357124"/>
                    <a:pt x="255397" y="342138"/>
                  </a:cubicBezTo>
                  <a:cubicBezTo>
                    <a:pt x="238125" y="336423"/>
                    <a:pt x="220345" y="334137"/>
                    <a:pt x="202057" y="334137"/>
                  </a:cubicBezTo>
                  <a:cubicBezTo>
                    <a:pt x="110236" y="334137"/>
                    <a:pt x="14351" y="395986"/>
                    <a:pt x="0" y="399034"/>
                  </a:cubicBezTo>
                  <a:cubicBezTo>
                    <a:pt x="8509" y="447548"/>
                    <a:pt x="27051" y="497205"/>
                    <a:pt x="43180" y="544322"/>
                  </a:cubicBezTo>
                  <a:cubicBezTo>
                    <a:pt x="124968" y="788543"/>
                    <a:pt x="238125" y="1022731"/>
                    <a:pt x="374523" y="1239901"/>
                  </a:cubicBezTo>
                  <a:cubicBezTo>
                    <a:pt x="514604" y="1462024"/>
                    <a:pt x="678434" y="1666748"/>
                    <a:pt x="861695" y="1852676"/>
                  </a:cubicBezTo>
                  <a:cubicBezTo>
                    <a:pt x="1045464" y="2038731"/>
                    <a:pt x="1250188" y="2206117"/>
                    <a:pt x="1469644" y="2348738"/>
                  </a:cubicBezTo>
                  <a:cubicBezTo>
                    <a:pt x="1577594" y="2420747"/>
                    <a:pt x="1690497" y="2485263"/>
                    <a:pt x="1806829" y="2543683"/>
                  </a:cubicBezTo>
                  <a:cubicBezTo>
                    <a:pt x="1863852" y="2573401"/>
                    <a:pt x="1923415" y="2600579"/>
                    <a:pt x="1981835" y="2625471"/>
                  </a:cubicBezTo>
                  <a:cubicBezTo>
                    <a:pt x="2011553" y="2638806"/>
                    <a:pt x="2041398" y="2651379"/>
                    <a:pt x="2071116" y="2662682"/>
                  </a:cubicBezTo>
                  <a:cubicBezTo>
                    <a:pt x="2082673" y="2667000"/>
                    <a:pt x="2139188" y="2696591"/>
                    <a:pt x="2155063" y="2696591"/>
                  </a:cubicBezTo>
                  <a:cubicBezTo>
                    <a:pt x="2156333" y="2696591"/>
                    <a:pt x="2157222" y="2696464"/>
                    <a:pt x="2157857" y="2696083"/>
                  </a:cubicBezTo>
                  <a:cubicBezTo>
                    <a:pt x="2161413" y="2693543"/>
                    <a:pt x="2243455" y="2646299"/>
                    <a:pt x="2292985" y="2541016"/>
                  </a:cubicBezTo>
                  <a:cubicBezTo>
                    <a:pt x="2360041" y="2398395"/>
                    <a:pt x="2381250" y="2234565"/>
                    <a:pt x="2337689" y="2083435"/>
                  </a:cubicBezTo>
                  <a:cubicBezTo>
                    <a:pt x="2319020" y="2017649"/>
                    <a:pt x="2287905" y="1953006"/>
                    <a:pt x="2289175" y="1883664"/>
                  </a:cubicBezTo>
                  <a:cubicBezTo>
                    <a:pt x="2292858" y="1693799"/>
                    <a:pt x="2528316" y="1569974"/>
                    <a:pt x="2530983" y="1380109"/>
                  </a:cubicBezTo>
                  <a:cubicBezTo>
                    <a:pt x="2532253" y="1280795"/>
                    <a:pt x="2466467" y="1190498"/>
                    <a:pt x="2465197" y="1091057"/>
                  </a:cubicBezTo>
                  <a:cubicBezTo>
                    <a:pt x="2464181" y="1020445"/>
                    <a:pt x="2496185" y="953516"/>
                    <a:pt x="2496185" y="882650"/>
                  </a:cubicBezTo>
                  <a:cubicBezTo>
                    <a:pt x="2497455" y="791083"/>
                    <a:pt x="2445385" y="708025"/>
                    <a:pt x="2390902" y="634746"/>
                  </a:cubicBezTo>
                  <a:cubicBezTo>
                    <a:pt x="2264410" y="463677"/>
                    <a:pt x="2106930" y="314833"/>
                    <a:pt x="1930654" y="194437"/>
                  </a:cubicBezTo>
                  <a:cubicBezTo>
                    <a:pt x="1810385" y="113665"/>
                    <a:pt x="1674114" y="24384"/>
                    <a:pt x="1527683" y="2159"/>
                  </a:cubicBezTo>
                  <a:cubicBezTo>
                    <a:pt x="1517142" y="508"/>
                    <a:pt x="1506982" y="0"/>
                    <a:pt x="1496695" y="0"/>
                  </a:cubicBezTo>
                  <a:close/>
                </a:path>
              </a:pathLst>
            </a:custGeom>
            <a:solidFill>
              <a:srgbClr val="0A263C"/>
            </a:solidFill>
          </p:spPr>
        </p:sp>
      </p:grpSp>
      <p:grpSp>
        <p:nvGrpSpPr>
          <p:cNvPr id="116" name="Group 116"/>
          <p:cNvGrpSpPr/>
          <p:nvPr/>
        </p:nvGrpSpPr>
        <p:grpSpPr>
          <a:xfrm>
            <a:off x="3558092" y="7746506"/>
            <a:ext cx="1235290" cy="714920"/>
            <a:chOff x="0" y="0"/>
            <a:chExt cx="1647053" cy="953227"/>
          </a:xfrm>
        </p:grpSpPr>
        <p:sp>
          <p:nvSpPr>
            <p:cNvPr id="117" name="Freeform 117"/>
            <p:cNvSpPr/>
            <p:nvPr/>
          </p:nvSpPr>
          <p:spPr>
            <a:xfrm>
              <a:off x="0" y="0"/>
              <a:ext cx="1646809" cy="952881"/>
            </a:xfrm>
            <a:custGeom>
              <a:avLst/>
              <a:gdLst/>
              <a:ahLst/>
              <a:cxnLst/>
              <a:rect l="l" t="t" r="r" b="b"/>
              <a:pathLst>
                <a:path w="1646809" h="952881">
                  <a:moveTo>
                    <a:pt x="372110" y="0"/>
                  </a:moveTo>
                  <a:cubicBezTo>
                    <a:pt x="372110" y="0"/>
                    <a:pt x="0" y="49784"/>
                    <a:pt x="98044" y="217043"/>
                  </a:cubicBezTo>
                  <a:cubicBezTo>
                    <a:pt x="399415" y="591693"/>
                    <a:pt x="1121283" y="790067"/>
                    <a:pt x="1259967" y="855853"/>
                  </a:cubicBezTo>
                  <a:cubicBezTo>
                    <a:pt x="1334516" y="889381"/>
                    <a:pt x="1405255" y="931418"/>
                    <a:pt x="1483233" y="950087"/>
                  </a:cubicBezTo>
                  <a:cubicBezTo>
                    <a:pt x="1490726" y="951865"/>
                    <a:pt x="1497838" y="952881"/>
                    <a:pt x="1504569" y="952881"/>
                  </a:cubicBezTo>
                  <a:cubicBezTo>
                    <a:pt x="1507109" y="952881"/>
                    <a:pt x="1509395" y="952754"/>
                    <a:pt x="1511681" y="952373"/>
                  </a:cubicBezTo>
                  <a:cubicBezTo>
                    <a:pt x="1521841" y="951357"/>
                    <a:pt x="1530350" y="945007"/>
                    <a:pt x="1534160" y="936371"/>
                  </a:cubicBezTo>
                  <a:cubicBezTo>
                    <a:pt x="1539113" y="921639"/>
                    <a:pt x="1526667" y="906653"/>
                    <a:pt x="1514348" y="895350"/>
                  </a:cubicBezTo>
                  <a:cubicBezTo>
                    <a:pt x="1487043" y="870585"/>
                    <a:pt x="1460881" y="843280"/>
                    <a:pt x="1433830" y="818515"/>
                  </a:cubicBezTo>
                  <a:cubicBezTo>
                    <a:pt x="1480947" y="835152"/>
                    <a:pt x="1530985" y="848995"/>
                    <a:pt x="1580642" y="848995"/>
                  </a:cubicBezTo>
                  <a:cubicBezTo>
                    <a:pt x="1590802" y="848995"/>
                    <a:pt x="1600962" y="848233"/>
                    <a:pt x="1611122" y="847090"/>
                  </a:cubicBezTo>
                  <a:cubicBezTo>
                    <a:pt x="1616964" y="847090"/>
                    <a:pt x="1623441" y="846074"/>
                    <a:pt x="1628394" y="843407"/>
                  </a:cubicBezTo>
                  <a:cubicBezTo>
                    <a:pt x="1633347" y="839724"/>
                    <a:pt x="1636903" y="833374"/>
                    <a:pt x="1635887" y="828421"/>
                  </a:cubicBezTo>
                  <a:cubicBezTo>
                    <a:pt x="1634617" y="823595"/>
                    <a:pt x="1631950" y="820928"/>
                    <a:pt x="1629664" y="817372"/>
                  </a:cubicBezTo>
                  <a:cubicBezTo>
                    <a:pt x="1592453" y="776351"/>
                    <a:pt x="1547622" y="739140"/>
                    <a:pt x="1494409" y="720598"/>
                  </a:cubicBezTo>
                  <a:cubicBezTo>
                    <a:pt x="1516888" y="720598"/>
                    <a:pt x="1646809" y="719582"/>
                    <a:pt x="1617091" y="677291"/>
                  </a:cubicBezTo>
                  <a:cubicBezTo>
                    <a:pt x="1598676" y="649859"/>
                    <a:pt x="1552956" y="642366"/>
                    <a:pt x="1523111" y="631317"/>
                  </a:cubicBezTo>
                  <a:cubicBezTo>
                    <a:pt x="1483233" y="616585"/>
                    <a:pt x="1441069" y="605282"/>
                    <a:pt x="1400175" y="594233"/>
                  </a:cubicBezTo>
                  <a:cubicBezTo>
                    <a:pt x="1425067" y="579247"/>
                    <a:pt x="1448689" y="561975"/>
                    <a:pt x="1469898" y="542036"/>
                  </a:cubicBezTo>
                  <a:cubicBezTo>
                    <a:pt x="1483233" y="529590"/>
                    <a:pt x="1524254" y="502412"/>
                    <a:pt x="1507109" y="481457"/>
                  </a:cubicBezTo>
                  <a:cubicBezTo>
                    <a:pt x="1498219" y="471678"/>
                    <a:pt x="1478915" y="468122"/>
                    <a:pt x="1463294" y="468122"/>
                  </a:cubicBezTo>
                  <a:cubicBezTo>
                    <a:pt x="1458849" y="468122"/>
                    <a:pt x="1454785" y="468503"/>
                    <a:pt x="1451229" y="469011"/>
                  </a:cubicBezTo>
                  <a:cubicBezTo>
                    <a:pt x="1422527" y="473964"/>
                    <a:pt x="1395476" y="485013"/>
                    <a:pt x="1366901" y="493649"/>
                  </a:cubicBezTo>
                  <a:cubicBezTo>
                    <a:pt x="1331976" y="503047"/>
                    <a:pt x="1296162" y="513969"/>
                    <a:pt x="1260348" y="513969"/>
                  </a:cubicBezTo>
                  <a:cubicBezTo>
                    <a:pt x="1252855" y="513969"/>
                    <a:pt x="1245362" y="513588"/>
                    <a:pt x="1237742" y="512318"/>
                  </a:cubicBezTo>
                  <a:cubicBezTo>
                    <a:pt x="883158" y="463804"/>
                    <a:pt x="372110" y="0"/>
                    <a:pt x="372110" y="0"/>
                  </a:cubicBezTo>
                  <a:close/>
                </a:path>
              </a:pathLst>
            </a:custGeom>
            <a:solidFill>
              <a:srgbClr val="FFC0A1"/>
            </a:solidFill>
          </p:spPr>
        </p:sp>
      </p:grpSp>
      <p:grpSp>
        <p:nvGrpSpPr>
          <p:cNvPr id="118" name="Group 118"/>
          <p:cNvGrpSpPr/>
          <p:nvPr/>
        </p:nvGrpSpPr>
        <p:grpSpPr>
          <a:xfrm>
            <a:off x="2900278" y="6282710"/>
            <a:ext cx="1043334" cy="452240"/>
            <a:chOff x="0" y="0"/>
            <a:chExt cx="1391112" cy="602987"/>
          </a:xfrm>
        </p:grpSpPr>
        <p:sp>
          <p:nvSpPr>
            <p:cNvPr id="119" name="Freeform 119"/>
            <p:cNvSpPr/>
            <p:nvPr/>
          </p:nvSpPr>
          <p:spPr>
            <a:xfrm>
              <a:off x="0" y="127"/>
              <a:ext cx="1390904" cy="602742"/>
            </a:xfrm>
            <a:custGeom>
              <a:avLst/>
              <a:gdLst/>
              <a:ahLst/>
              <a:cxnLst/>
              <a:rect l="l" t="t" r="r" b="b"/>
              <a:pathLst>
                <a:path w="1390904" h="602742">
                  <a:moveTo>
                    <a:pt x="1345311" y="0"/>
                  </a:moveTo>
                  <a:cubicBezTo>
                    <a:pt x="1341882" y="0"/>
                    <a:pt x="1338580" y="508"/>
                    <a:pt x="1335024" y="1905"/>
                  </a:cubicBezTo>
                  <a:cubicBezTo>
                    <a:pt x="1111631" y="81534"/>
                    <a:pt x="919353" y="206756"/>
                    <a:pt x="719709" y="329438"/>
                  </a:cubicBezTo>
                  <a:cubicBezTo>
                    <a:pt x="542925" y="438912"/>
                    <a:pt x="354457" y="532130"/>
                    <a:pt x="148590" y="532130"/>
                  </a:cubicBezTo>
                  <a:cubicBezTo>
                    <a:pt x="114554" y="532130"/>
                    <a:pt x="80010" y="529590"/>
                    <a:pt x="44831" y="524129"/>
                  </a:cubicBezTo>
                  <a:cubicBezTo>
                    <a:pt x="42545" y="523748"/>
                    <a:pt x="40386" y="523621"/>
                    <a:pt x="38354" y="523621"/>
                  </a:cubicBezTo>
                  <a:cubicBezTo>
                    <a:pt x="0" y="523621"/>
                    <a:pt x="0" y="586740"/>
                    <a:pt x="42418" y="593852"/>
                  </a:cubicBezTo>
                  <a:cubicBezTo>
                    <a:pt x="79883" y="599948"/>
                    <a:pt x="117094" y="602742"/>
                    <a:pt x="154051" y="602742"/>
                  </a:cubicBezTo>
                  <a:cubicBezTo>
                    <a:pt x="333121" y="602742"/>
                    <a:pt x="504952" y="535559"/>
                    <a:pt x="661289" y="446024"/>
                  </a:cubicBezTo>
                  <a:cubicBezTo>
                    <a:pt x="894334" y="314452"/>
                    <a:pt x="1105408" y="162052"/>
                    <a:pt x="1358519" y="66548"/>
                  </a:cubicBezTo>
                  <a:cubicBezTo>
                    <a:pt x="1390904" y="53213"/>
                    <a:pt x="1376045" y="127"/>
                    <a:pt x="1345311" y="127"/>
                  </a:cubicBezTo>
                  <a:close/>
                </a:path>
              </a:pathLst>
            </a:custGeom>
            <a:solidFill>
              <a:srgbClr val="040F19"/>
            </a:solidFill>
          </p:spPr>
        </p:sp>
      </p:grpSp>
      <p:grpSp>
        <p:nvGrpSpPr>
          <p:cNvPr id="120" name="Group 120"/>
          <p:cNvGrpSpPr/>
          <p:nvPr/>
        </p:nvGrpSpPr>
        <p:grpSpPr>
          <a:xfrm>
            <a:off x="2481874" y="5857072"/>
            <a:ext cx="562906" cy="1235070"/>
            <a:chOff x="0" y="0"/>
            <a:chExt cx="750541" cy="1646760"/>
          </a:xfrm>
        </p:grpSpPr>
        <p:sp>
          <p:nvSpPr>
            <p:cNvPr id="121" name="Freeform 121"/>
            <p:cNvSpPr/>
            <p:nvPr/>
          </p:nvSpPr>
          <p:spPr>
            <a:xfrm>
              <a:off x="0" y="0"/>
              <a:ext cx="750316" cy="1646555"/>
            </a:xfrm>
            <a:custGeom>
              <a:avLst/>
              <a:gdLst/>
              <a:ahLst/>
              <a:cxnLst/>
              <a:rect l="l" t="t" r="r" b="b"/>
              <a:pathLst>
                <a:path w="750316" h="1646555">
                  <a:moveTo>
                    <a:pt x="143510" y="0"/>
                  </a:moveTo>
                  <a:cubicBezTo>
                    <a:pt x="139192" y="0"/>
                    <a:pt x="134239" y="2540"/>
                    <a:pt x="130556" y="6477"/>
                  </a:cubicBezTo>
                  <a:cubicBezTo>
                    <a:pt x="126619" y="10414"/>
                    <a:pt x="125349" y="16637"/>
                    <a:pt x="123063" y="21463"/>
                  </a:cubicBezTo>
                  <a:cubicBezTo>
                    <a:pt x="107061" y="79756"/>
                    <a:pt x="112903" y="141986"/>
                    <a:pt x="121793" y="202692"/>
                  </a:cubicBezTo>
                  <a:cubicBezTo>
                    <a:pt x="101854" y="170307"/>
                    <a:pt x="80772" y="140462"/>
                    <a:pt x="59563" y="109474"/>
                  </a:cubicBezTo>
                  <a:cubicBezTo>
                    <a:pt x="51689" y="96774"/>
                    <a:pt x="40513" y="83312"/>
                    <a:pt x="26289" y="83312"/>
                  </a:cubicBezTo>
                  <a:cubicBezTo>
                    <a:pt x="25019" y="83312"/>
                    <a:pt x="23749" y="83312"/>
                    <a:pt x="22352" y="83693"/>
                  </a:cubicBezTo>
                  <a:cubicBezTo>
                    <a:pt x="13843" y="84709"/>
                    <a:pt x="6350" y="93472"/>
                    <a:pt x="2794" y="102108"/>
                  </a:cubicBezTo>
                  <a:cubicBezTo>
                    <a:pt x="0" y="110744"/>
                    <a:pt x="0" y="120650"/>
                    <a:pt x="1270" y="130683"/>
                  </a:cubicBezTo>
                  <a:cubicBezTo>
                    <a:pt x="5207" y="211201"/>
                    <a:pt x="35941" y="288036"/>
                    <a:pt x="57150" y="366268"/>
                  </a:cubicBezTo>
                  <a:cubicBezTo>
                    <a:pt x="96774" y="515112"/>
                    <a:pt x="172339" y="1260475"/>
                    <a:pt x="491109" y="1620012"/>
                  </a:cubicBezTo>
                  <a:cubicBezTo>
                    <a:pt x="513080" y="1638681"/>
                    <a:pt x="534035" y="1646555"/>
                    <a:pt x="554228" y="1646555"/>
                  </a:cubicBezTo>
                  <a:cubicBezTo>
                    <a:pt x="669417" y="1646555"/>
                    <a:pt x="750316" y="1385824"/>
                    <a:pt x="750316" y="1385824"/>
                  </a:cubicBezTo>
                  <a:cubicBezTo>
                    <a:pt x="750316" y="1385824"/>
                    <a:pt x="379476" y="804164"/>
                    <a:pt x="392176" y="447040"/>
                  </a:cubicBezTo>
                  <a:cubicBezTo>
                    <a:pt x="393192" y="402336"/>
                    <a:pt x="413258" y="361315"/>
                    <a:pt x="431800" y="321691"/>
                  </a:cubicBezTo>
                  <a:cubicBezTo>
                    <a:pt x="444246" y="295529"/>
                    <a:pt x="460375" y="270764"/>
                    <a:pt x="470154" y="243205"/>
                  </a:cubicBezTo>
                  <a:cubicBezTo>
                    <a:pt x="475361" y="228473"/>
                    <a:pt x="477647" y="198628"/>
                    <a:pt x="466598" y="186309"/>
                  </a:cubicBezTo>
                  <a:cubicBezTo>
                    <a:pt x="462915" y="181864"/>
                    <a:pt x="458343" y="180086"/>
                    <a:pt x="453644" y="180086"/>
                  </a:cubicBezTo>
                  <a:cubicBezTo>
                    <a:pt x="435864" y="180086"/>
                    <a:pt x="412623" y="204724"/>
                    <a:pt x="400939" y="212344"/>
                  </a:cubicBezTo>
                  <a:cubicBezTo>
                    <a:pt x="378714" y="229616"/>
                    <a:pt x="356362" y="250698"/>
                    <a:pt x="337820" y="272923"/>
                  </a:cubicBezTo>
                  <a:cubicBezTo>
                    <a:pt x="333883" y="229616"/>
                    <a:pt x="328930" y="187579"/>
                    <a:pt x="321437" y="145288"/>
                  </a:cubicBezTo>
                  <a:cubicBezTo>
                    <a:pt x="316611" y="114300"/>
                    <a:pt x="316611" y="68453"/>
                    <a:pt x="293243" y="44958"/>
                  </a:cubicBezTo>
                  <a:cubicBezTo>
                    <a:pt x="288417" y="40386"/>
                    <a:pt x="284099" y="38354"/>
                    <a:pt x="279908" y="38354"/>
                  </a:cubicBezTo>
                  <a:cubicBezTo>
                    <a:pt x="250317" y="38354"/>
                    <a:pt x="231775" y="139192"/>
                    <a:pt x="229870" y="157734"/>
                  </a:cubicBezTo>
                  <a:cubicBezTo>
                    <a:pt x="219710" y="101981"/>
                    <a:pt x="191008" y="52578"/>
                    <a:pt x="155067" y="9144"/>
                  </a:cubicBezTo>
                  <a:cubicBezTo>
                    <a:pt x="152781" y="5207"/>
                    <a:pt x="150114" y="2921"/>
                    <a:pt x="146558" y="635"/>
                  </a:cubicBezTo>
                  <a:cubicBezTo>
                    <a:pt x="145669" y="127"/>
                    <a:pt x="144526" y="0"/>
                    <a:pt x="143510" y="0"/>
                  </a:cubicBezTo>
                  <a:close/>
                </a:path>
              </a:pathLst>
            </a:custGeom>
            <a:solidFill>
              <a:srgbClr val="FFC0A1"/>
            </a:solidFill>
          </p:spPr>
        </p:sp>
      </p:grpSp>
      <p:grpSp>
        <p:nvGrpSpPr>
          <p:cNvPr id="122" name="Group 122"/>
          <p:cNvGrpSpPr/>
          <p:nvPr/>
        </p:nvGrpSpPr>
        <p:grpSpPr>
          <a:xfrm>
            <a:off x="3054672" y="6615038"/>
            <a:ext cx="706606" cy="383928"/>
            <a:chOff x="0" y="0"/>
            <a:chExt cx="942141" cy="511904"/>
          </a:xfrm>
        </p:grpSpPr>
        <p:sp>
          <p:nvSpPr>
            <p:cNvPr id="123" name="Freeform 123"/>
            <p:cNvSpPr/>
            <p:nvPr/>
          </p:nvSpPr>
          <p:spPr>
            <a:xfrm>
              <a:off x="127" y="0"/>
              <a:ext cx="941705" cy="511810"/>
            </a:xfrm>
            <a:custGeom>
              <a:avLst/>
              <a:gdLst/>
              <a:ahLst/>
              <a:cxnLst/>
              <a:rect l="l" t="t" r="r" b="b"/>
              <a:pathLst>
                <a:path w="941705" h="511810">
                  <a:moveTo>
                    <a:pt x="892302" y="127"/>
                  </a:moveTo>
                  <a:cubicBezTo>
                    <a:pt x="884809" y="127"/>
                    <a:pt x="876935" y="2794"/>
                    <a:pt x="869696" y="9398"/>
                  </a:cubicBezTo>
                  <a:cubicBezTo>
                    <a:pt x="747903" y="114808"/>
                    <a:pt x="625348" y="215011"/>
                    <a:pt x="478917" y="284607"/>
                  </a:cubicBezTo>
                  <a:cubicBezTo>
                    <a:pt x="338709" y="352933"/>
                    <a:pt x="187579" y="398780"/>
                    <a:pt x="38735" y="443230"/>
                  </a:cubicBezTo>
                  <a:cubicBezTo>
                    <a:pt x="0" y="454787"/>
                    <a:pt x="9144" y="511810"/>
                    <a:pt x="43307" y="511810"/>
                  </a:cubicBezTo>
                  <a:cubicBezTo>
                    <a:pt x="46482" y="511810"/>
                    <a:pt x="49911" y="511302"/>
                    <a:pt x="53467" y="510159"/>
                  </a:cubicBezTo>
                  <a:cubicBezTo>
                    <a:pt x="208534" y="464312"/>
                    <a:pt x="364871" y="416941"/>
                    <a:pt x="511302" y="346583"/>
                  </a:cubicBezTo>
                  <a:cubicBezTo>
                    <a:pt x="663702" y="273304"/>
                    <a:pt x="791337" y="170307"/>
                    <a:pt x="916559" y="58674"/>
                  </a:cubicBezTo>
                  <a:cubicBezTo>
                    <a:pt x="941705" y="35306"/>
                    <a:pt x="919099" y="0"/>
                    <a:pt x="892175" y="0"/>
                  </a:cubicBezTo>
                  <a:close/>
                </a:path>
              </a:pathLst>
            </a:custGeom>
            <a:solidFill>
              <a:srgbClr val="040F19"/>
            </a:solidFill>
          </p:spPr>
        </p:sp>
      </p:grpSp>
      <p:grpSp>
        <p:nvGrpSpPr>
          <p:cNvPr id="124" name="Group 124"/>
          <p:cNvGrpSpPr/>
          <p:nvPr/>
        </p:nvGrpSpPr>
        <p:grpSpPr>
          <a:xfrm>
            <a:off x="3653938" y="7065540"/>
            <a:ext cx="505024" cy="642868"/>
            <a:chOff x="0" y="0"/>
            <a:chExt cx="673365" cy="857157"/>
          </a:xfrm>
        </p:grpSpPr>
        <p:sp>
          <p:nvSpPr>
            <p:cNvPr id="125" name="Freeform 125"/>
            <p:cNvSpPr/>
            <p:nvPr/>
          </p:nvSpPr>
          <p:spPr>
            <a:xfrm>
              <a:off x="127" y="127"/>
              <a:ext cx="673227" cy="856996"/>
            </a:xfrm>
            <a:custGeom>
              <a:avLst/>
              <a:gdLst/>
              <a:ahLst/>
              <a:cxnLst/>
              <a:rect l="l" t="t" r="r" b="b"/>
              <a:pathLst>
                <a:path w="673227" h="856996">
                  <a:moveTo>
                    <a:pt x="624713" y="0"/>
                  </a:moveTo>
                  <a:cubicBezTo>
                    <a:pt x="614426" y="0"/>
                    <a:pt x="603885" y="4318"/>
                    <a:pt x="596138" y="14732"/>
                  </a:cubicBezTo>
                  <a:cubicBezTo>
                    <a:pt x="502158" y="141224"/>
                    <a:pt x="440055" y="288925"/>
                    <a:pt x="342011" y="414147"/>
                  </a:cubicBezTo>
                  <a:cubicBezTo>
                    <a:pt x="237998" y="548259"/>
                    <a:pt x="115316" y="666115"/>
                    <a:pt x="18542" y="804926"/>
                  </a:cubicBezTo>
                  <a:cubicBezTo>
                    <a:pt x="0" y="831088"/>
                    <a:pt x="24384" y="856996"/>
                    <a:pt x="49149" y="856996"/>
                  </a:cubicBezTo>
                  <a:cubicBezTo>
                    <a:pt x="59309" y="856996"/>
                    <a:pt x="69469" y="852551"/>
                    <a:pt x="76835" y="842010"/>
                  </a:cubicBezTo>
                  <a:cubicBezTo>
                    <a:pt x="175895" y="703326"/>
                    <a:pt x="297434" y="585470"/>
                    <a:pt x="401574" y="451485"/>
                  </a:cubicBezTo>
                  <a:cubicBezTo>
                    <a:pt x="498348" y="324993"/>
                    <a:pt x="560578" y="178689"/>
                    <a:pt x="654685" y="50800"/>
                  </a:cubicBezTo>
                  <a:cubicBezTo>
                    <a:pt x="673227" y="25527"/>
                    <a:pt x="649351" y="0"/>
                    <a:pt x="624713" y="0"/>
                  </a:cubicBezTo>
                  <a:close/>
                </a:path>
              </a:pathLst>
            </a:custGeom>
            <a:solidFill>
              <a:srgbClr val="040F19"/>
            </a:solidFill>
          </p:spPr>
        </p:sp>
      </p:grpSp>
      <p:grpSp>
        <p:nvGrpSpPr>
          <p:cNvPr id="126" name="Group 126"/>
          <p:cNvGrpSpPr/>
          <p:nvPr/>
        </p:nvGrpSpPr>
        <p:grpSpPr>
          <a:xfrm>
            <a:off x="3431335" y="7002007"/>
            <a:ext cx="226648" cy="231334"/>
            <a:chOff x="0" y="0"/>
            <a:chExt cx="302197" cy="308445"/>
          </a:xfrm>
        </p:grpSpPr>
        <p:sp>
          <p:nvSpPr>
            <p:cNvPr id="127" name="Freeform 127"/>
            <p:cNvSpPr/>
            <p:nvPr/>
          </p:nvSpPr>
          <p:spPr>
            <a:xfrm>
              <a:off x="12827" y="12827"/>
              <a:ext cx="276352" cy="282575"/>
            </a:xfrm>
            <a:custGeom>
              <a:avLst/>
              <a:gdLst/>
              <a:ahLst/>
              <a:cxnLst/>
              <a:rect l="l" t="t" r="r" b="b"/>
              <a:pathLst>
                <a:path w="276352" h="282575">
                  <a:moveTo>
                    <a:pt x="69342" y="0"/>
                  </a:moveTo>
                  <a:cubicBezTo>
                    <a:pt x="65786" y="6223"/>
                    <a:pt x="33528" y="43434"/>
                    <a:pt x="0" y="83185"/>
                  </a:cubicBezTo>
                  <a:cubicBezTo>
                    <a:pt x="65786" y="151511"/>
                    <a:pt x="130302" y="214503"/>
                    <a:pt x="188341" y="282575"/>
                  </a:cubicBezTo>
                  <a:lnTo>
                    <a:pt x="276352" y="202184"/>
                  </a:lnTo>
                  <a:lnTo>
                    <a:pt x="69342" y="0"/>
                  </a:lnTo>
                  <a:close/>
                </a:path>
              </a:pathLst>
            </a:custGeom>
            <a:solidFill>
              <a:srgbClr val="F4A47A"/>
            </a:solidFill>
          </p:spPr>
        </p:sp>
        <p:sp>
          <p:nvSpPr>
            <p:cNvPr id="128" name="Freeform 128"/>
            <p:cNvSpPr/>
            <p:nvPr/>
          </p:nvSpPr>
          <p:spPr>
            <a:xfrm>
              <a:off x="-1016" y="-127"/>
              <a:ext cx="303149" cy="308610"/>
            </a:xfrm>
            <a:custGeom>
              <a:avLst/>
              <a:gdLst/>
              <a:ahLst/>
              <a:cxnLst/>
              <a:rect l="l" t="t" r="r" b="b"/>
              <a:pathLst>
                <a:path w="303149" h="308610">
                  <a:moveTo>
                    <a:pt x="94234" y="19304"/>
                  </a:moveTo>
                  <a:cubicBezTo>
                    <a:pt x="94107" y="19558"/>
                    <a:pt x="93980" y="19685"/>
                    <a:pt x="93853" y="19939"/>
                  </a:cubicBezTo>
                  <a:cubicBezTo>
                    <a:pt x="90043" y="26162"/>
                    <a:pt x="71247" y="48133"/>
                    <a:pt x="49784" y="73533"/>
                  </a:cubicBezTo>
                  <a:cubicBezTo>
                    <a:pt x="41529" y="83312"/>
                    <a:pt x="32639" y="93853"/>
                    <a:pt x="23622" y="104521"/>
                  </a:cubicBezTo>
                  <a:lnTo>
                    <a:pt x="13970" y="96393"/>
                  </a:lnTo>
                  <a:lnTo>
                    <a:pt x="23114" y="87630"/>
                  </a:lnTo>
                  <a:cubicBezTo>
                    <a:pt x="39624" y="104775"/>
                    <a:pt x="56134" y="121666"/>
                    <a:pt x="72390" y="138303"/>
                  </a:cubicBezTo>
                  <a:cubicBezTo>
                    <a:pt x="88392" y="154686"/>
                    <a:pt x="104267" y="170942"/>
                    <a:pt x="119888" y="187198"/>
                  </a:cubicBezTo>
                  <a:cubicBezTo>
                    <a:pt x="151638" y="220218"/>
                    <a:pt x="182499" y="253238"/>
                    <a:pt x="211963" y="287655"/>
                  </a:cubicBezTo>
                  <a:lnTo>
                    <a:pt x="202311" y="295910"/>
                  </a:lnTo>
                  <a:lnTo>
                    <a:pt x="193802" y="286512"/>
                  </a:lnTo>
                  <a:lnTo>
                    <a:pt x="281813" y="206121"/>
                  </a:lnTo>
                  <a:lnTo>
                    <a:pt x="290322" y="215519"/>
                  </a:lnTo>
                  <a:lnTo>
                    <a:pt x="281432" y="224663"/>
                  </a:lnTo>
                  <a:lnTo>
                    <a:pt x="74295" y="22098"/>
                  </a:lnTo>
                  <a:lnTo>
                    <a:pt x="83185" y="12954"/>
                  </a:lnTo>
                  <a:lnTo>
                    <a:pt x="94234" y="19304"/>
                  </a:lnTo>
                  <a:moveTo>
                    <a:pt x="72263" y="6731"/>
                  </a:moveTo>
                  <a:cubicBezTo>
                    <a:pt x="74168" y="3302"/>
                    <a:pt x="77597" y="1016"/>
                    <a:pt x="81534" y="508"/>
                  </a:cubicBezTo>
                  <a:cubicBezTo>
                    <a:pt x="85471" y="0"/>
                    <a:pt x="89408" y="1270"/>
                    <a:pt x="92202" y="3937"/>
                  </a:cubicBezTo>
                  <a:lnTo>
                    <a:pt x="299212" y="206248"/>
                  </a:lnTo>
                  <a:cubicBezTo>
                    <a:pt x="301752" y="208661"/>
                    <a:pt x="303149" y="212090"/>
                    <a:pt x="303022" y="215519"/>
                  </a:cubicBezTo>
                  <a:cubicBezTo>
                    <a:pt x="302895" y="218948"/>
                    <a:pt x="301498" y="222377"/>
                    <a:pt x="298831" y="224663"/>
                  </a:cubicBezTo>
                  <a:lnTo>
                    <a:pt x="210820" y="305054"/>
                  </a:lnTo>
                  <a:cubicBezTo>
                    <a:pt x="208280" y="307340"/>
                    <a:pt x="204851" y="308610"/>
                    <a:pt x="201422" y="308356"/>
                  </a:cubicBezTo>
                  <a:cubicBezTo>
                    <a:pt x="197993" y="308102"/>
                    <a:pt x="194818" y="306578"/>
                    <a:pt x="192532" y="303911"/>
                  </a:cubicBezTo>
                  <a:cubicBezTo>
                    <a:pt x="163703" y="270129"/>
                    <a:pt x="133096" y="237490"/>
                    <a:pt x="101600" y="204597"/>
                  </a:cubicBezTo>
                  <a:cubicBezTo>
                    <a:pt x="85979" y="188468"/>
                    <a:pt x="70231" y="172212"/>
                    <a:pt x="54229" y="155829"/>
                  </a:cubicBezTo>
                  <a:cubicBezTo>
                    <a:pt x="37846" y="139192"/>
                    <a:pt x="21336" y="122301"/>
                    <a:pt x="4699" y="105029"/>
                  </a:cubicBezTo>
                  <a:cubicBezTo>
                    <a:pt x="254" y="100330"/>
                    <a:pt x="0" y="93091"/>
                    <a:pt x="4191" y="88011"/>
                  </a:cubicBezTo>
                  <a:cubicBezTo>
                    <a:pt x="13208" y="77343"/>
                    <a:pt x="22098" y="66802"/>
                    <a:pt x="30480" y="57023"/>
                  </a:cubicBezTo>
                  <a:cubicBezTo>
                    <a:pt x="53213" y="30226"/>
                    <a:pt x="69850" y="10668"/>
                    <a:pt x="72263" y="6604"/>
                  </a:cubicBezTo>
                  <a:cubicBezTo>
                    <a:pt x="72263" y="6604"/>
                    <a:pt x="72263" y="6604"/>
                    <a:pt x="72263" y="6731"/>
                  </a:cubicBezTo>
                  <a:close/>
                </a:path>
              </a:pathLst>
            </a:custGeom>
            <a:solidFill>
              <a:srgbClr val="F4A47A"/>
            </a:solidFill>
          </p:spPr>
        </p:sp>
      </p:grpSp>
      <p:grpSp>
        <p:nvGrpSpPr>
          <p:cNvPr id="129" name="Group 129"/>
          <p:cNvGrpSpPr/>
          <p:nvPr/>
        </p:nvGrpSpPr>
        <p:grpSpPr>
          <a:xfrm>
            <a:off x="3236035" y="7064569"/>
            <a:ext cx="363396" cy="327850"/>
            <a:chOff x="0" y="0"/>
            <a:chExt cx="484528" cy="437133"/>
          </a:xfrm>
        </p:grpSpPr>
        <p:sp>
          <p:nvSpPr>
            <p:cNvPr id="130" name="Freeform 130"/>
            <p:cNvSpPr/>
            <p:nvPr/>
          </p:nvSpPr>
          <p:spPr>
            <a:xfrm>
              <a:off x="12700" y="12700"/>
              <a:ext cx="458978" cy="411480"/>
            </a:xfrm>
            <a:custGeom>
              <a:avLst/>
              <a:gdLst/>
              <a:ahLst/>
              <a:cxnLst/>
              <a:rect l="l" t="t" r="r" b="b"/>
              <a:pathLst>
                <a:path w="458978" h="411480">
                  <a:moveTo>
                    <a:pt x="260604" y="0"/>
                  </a:moveTo>
                  <a:cubicBezTo>
                    <a:pt x="220853" y="48260"/>
                    <a:pt x="178562" y="98044"/>
                    <a:pt x="178562" y="98044"/>
                  </a:cubicBezTo>
                  <a:cubicBezTo>
                    <a:pt x="178562" y="98044"/>
                    <a:pt x="132842" y="59563"/>
                    <a:pt x="68326" y="3556"/>
                  </a:cubicBezTo>
                  <a:cubicBezTo>
                    <a:pt x="0" y="157607"/>
                    <a:pt x="63500" y="328676"/>
                    <a:pt x="228346" y="379603"/>
                  </a:cubicBezTo>
                  <a:cubicBezTo>
                    <a:pt x="276860" y="397637"/>
                    <a:pt x="329819" y="411480"/>
                    <a:pt x="385572" y="411480"/>
                  </a:cubicBezTo>
                  <a:cubicBezTo>
                    <a:pt x="409575" y="411480"/>
                    <a:pt x="434086" y="408940"/>
                    <a:pt x="458978" y="402971"/>
                  </a:cubicBezTo>
                  <a:cubicBezTo>
                    <a:pt x="410464" y="340741"/>
                    <a:pt x="373380" y="293878"/>
                    <a:pt x="362331" y="280162"/>
                  </a:cubicBezTo>
                  <a:lnTo>
                    <a:pt x="448945" y="199390"/>
                  </a:lnTo>
                  <a:cubicBezTo>
                    <a:pt x="390906" y="131318"/>
                    <a:pt x="326390" y="68326"/>
                    <a:pt x="260604" y="0"/>
                  </a:cubicBezTo>
                  <a:close/>
                </a:path>
              </a:pathLst>
            </a:custGeom>
            <a:solidFill>
              <a:srgbClr val="F4A47A"/>
            </a:solidFill>
          </p:spPr>
        </p:sp>
        <p:sp>
          <p:nvSpPr>
            <p:cNvPr id="131" name="Freeform 131"/>
            <p:cNvSpPr/>
            <p:nvPr/>
          </p:nvSpPr>
          <p:spPr>
            <a:xfrm>
              <a:off x="3302" y="-127"/>
              <a:ext cx="481838" cy="437007"/>
            </a:xfrm>
            <a:custGeom>
              <a:avLst/>
              <a:gdLst/>
              <a:ahLst/>
              <a:cxnLst/>
              <a:rect l="l" t="t" r="r" b="b"/>
              <a:pathLst>
                <a:path w="481838" h="437007">
                  <a:moveTo>
                    <a:pt x="279781" y="20955"/>
                  </a:moveTo>
                  <a:cubicBezTo>
                    <a:pt x="240030" y="69342"/>
                    <a:pt x="197739" y="119126"/>
                    <a:pt x="197612" y="119126"/>
                  </a:cubicBezTo>
                  <a:cubicBezTo>
                    <a:pt x="197485" y="119126"/>
                    <a:pt x="197612" y="119126"/>
                    <a:pt x="197612" y="119126"/>
                  </a:cubicBezTo>
                  <a:cubicBezTo>
                    <a:pt x="193040" y="124460"/>
                    <a:pt x="185166" y="125095"/>
                    <a:pt x="179705" y="120650"/>
                  </a:cubicBezTo>
                  <a:cubicBezTo>
                    <a:pt x="179705" y="120650"/>
                    <a:pt x="179705" y="120650"/>
                    <a:pt x="179705" y="120650"/>
                  </a:cubicBezTo>
                  <a:cubicBezTo>
                    <a:pt x="179705" y="120650"/>
                    <a:pt x="133858" y="82042"/>
                    <a:pt x="69342" y="26035"/>
                  </a:cubicBezTo>
                  <a:cubicBezTo>
                    <a:pt x="65278" y="22606"/>
                    <a:pt x="63881" y="17018"/>
                    <a:pt x="65786" y="11938"/>
                  </a:cubicBezTo>
                  <a:cubicBezTo>
                    <a:pt x="67691" y="6858"/>
                    <a:pt x="72390" y="3683"/>
                    <a:pt x="77724" y="3683"/>
                  </a:cubicBezTo>
                  <a:cubicBezTo>
                    <a:pt x="82042" y="3683"/>
                    <a:pt x="85979" y="5842"/>
                    <a:pt x="88392" y="9398"/>
                  </a:cubicBezTo>
                  <a:cubicBezTo>
                    <a:pt x="90805" y="12954"/>
                    <a:pt x="91059" y="17526"/>
                    <a:pt x="89408" y="21463"/>
                  </a:cubicBezTo>
                  <a:cubicBezTo>
                    <a:pt x="28321" y="159385"/>
                    <a:pt x="77343" y="309626"/>
                    <a:pt x="210439" y="368681"/>
                  </a:cubicBezTo>
                  <a:cubicBezTo>
                    <a:pt x="220345" y="373126"/>
                    <a:pt x="230759" y="376936"/>
                    <a:pt x="241554" y="380365"/>
                  </a:cubicBezTo>
                  <a:lnTo>
                    <a:pt x="242189" y="380619"/>
                  </a:lnTo>
                  <a:cubicBezTo>
                    <a:pt x="289941" y="398399"/>
                    <a:pt x="341249" y="411734"/>
                    <a:pt x="394970" y="411734"/>
                  </a:cubicBezTo>
                  <a:lnTo>
                    <a:pt x="394970" y="424434"/>
                  </a:lnTo>
                  <a:lnTo>
                    <a:pt x="394970" y="411734"/>
                  </a:lnTo>
                  <a:cubicBezTo>
                    <a:pt x="418084" y="411734"/>
                    <a:pt x="441579" y="409321"/>
                    <a:pt x="465455" y="403479"/>
                  </a:cubicBezTo>
                  <a:lnTo>
                    <a:pt x="468503" y="415798"/>
                  </a:lnTo>
                  <a:lnTo>
                    <a:pt x="458470" y="423545"/>
                  </a:lnTo>
                  <a:cubicBezTo>
                    <a:pt x="409956" y="361315"/>
                    <a:pt x="372999" y="314579"/>
                    <a:pt x="361950" y="300863"/>
                  </a:cubicBezTo>
                  <a:cubicBezTo>
                    <a:pt x="357759" y="295656"/>
                    <a:pt x="358267" y="288163"/>
                    <a:pt x="363220" y="283591"/>
                  </a:cubicBezTo>
                  <a:lnTo>
                    <a:pt x="449834" y="202819"/>
                  </a:lnTo>
                  <a:lnTo>
                    <a:pt x="458470" y="212090"/>
                  </a:lnTo>
                  <a:lnTo>
                    <a:pt x="448818" y="220345"/>
                  </a:lnTo>
                  <a:cubicBezTo>
                    <a:pt x="405638" y="169799"/>
                    <a:pt x="358902" y="121920"/>
                    <a:pt x="310388" y="72263"/>
                  </a:cubicBezTo>
                  <a:cubicBezTo>
                    <a:pt x="294005" y="55499"/>
                    <a:pt x="277495" y="38608"/>
                    <a:pt x="260985" y="21463"/>
                  </a:cubicBezTo>
                  <a:lnTo>
                    <a:pt x="270002" y="12827"/>
                  </a:lnTo>
                  <a:lnTo>
                    <a:pt x="279781" y="20955"/>
                  </a:lnTo>
                  <a:moveTo>
                    <a:pt x="260223" y="4699"/>
                  </a:moveTo>
                  <a:cubicBezTo>
                    <a:pt x="262509" y="1905"/>
                    <a:pt x="265938" y="254"/>
                    <a:pt x="269494" y="127"/>
                  </a:cubicBezTo>
                  <a:cubicBezTo>
                    <a:pt x="273050" y="0"/>
                    <a:pt x="276606" y="1397"/>
                    <a:pt x="279146" y="4064"/>
                  </a:cubicBezTo>
                  <a:cubicBezTo>
                    <a:pt x="295656" y="21209"/>
                    <a:pt x="312166" y="38100"/>
                    <a:pt x="328422" y="54737"/>
                  </a:cubicBezTo>
                  <a:cubicBezTo>
                    <a:pt x="376809" y="104267"/>
                    <a:pt x="424180" y="152781"/>
                    <a:pt x="467995" y="204089"/>
                  </a:cubicBezTo>
                  <a:cubicBezTo>
                    <a:pt x="472440" y="209296"/>
                    <a:pt x="471932" y="217043"/>
                    <a:pt x="466979" y="221615"/>
                  </a:cubicBezTo>
                  <a:lnTo>
                    <a:pt x="380365" y="302387"/>
                  </a:lnTo>
                  <a:lnTo>
                    <a:pt x="371729" y="293116"/>
                  </a:lnTo>
                  <a:lnTo>
                    <a:pt x="381635" y="285115"/>
                  </a:lnTo>
                  <a:cubicBezTo>
                    <a:pt x="392811" y="298958"/>
                    <a:pt x="429895" y="345821"/>
                    <a:pt x="478409" y="408051"/>
                  </a:cubicBezTo>
                  <a:cubicBezTo>
                    <a:pt x="481076" y="411480"/>
                    <a:pt x="481838" y="415925"/>
                    <a:pt x="480441" y="419989"/>
                  </a:cubicBezTo>
                  <a:cubicBezTo>
                    <a:pt x="479044" y="424053"/>
                    <a:pt x="475615" y="427101"/>
                    <a:pt x="471424" y="428117"/>
                  </a:cubicBezTo>
                  <a:cubicBezTo>
                    <a:pt x="445389" y="434467"/>
                    <a:pt x="419989" y="437007"/>
                    <a:pt x="394970" y="437007"/>
                  </a:cubicBezTo>
                  <a:cubicBezTo>
                    <a:pt x="337058" y="437007"/>
                    <a:pt x="282575" y="422529"/>
                    <a:pt x="233299" y="404368"/>
                  </a:cubicBezTo>
                  <a:lnTo>
                    <a:pt x="237744" y="392430"/>
                  </a:lnTo>
                  <a:lnTo>
                    <a:pt x="233934" y="404622"/>
                  </a:lnTo>
                  <a:cubicBezTo>
                    <a:pt x="222123" y="400939"/>
                    <a:pt x="210820" y="396748"/>
                    <a:pt x="200025" y="391922"/>
                  </a:cubicBezTo>
                  <a:cubicBezTo>
                    <a:pt x="52324" y="326517"/>
                    <a:pt x="0" y="160147"/>
                    <a:pt x="66040" y="11303"/>
                  </a:cubicBezTo>
                  <a:lnTo>
                    <a:pt x="77597" y="16510"/>
                  </a:lnTo>
                  <a:lnTo>
                    <a:pt x="77597" y="29210"/>
                  </a:lnTo>
                  <a:lnTo>
                    <a:pt x="77597" y="16510"/>
                  </a:lnTo>
                  <a:lnTo>
                    <a:pt x="85979" y="6858"/>
                  </a:lnTo>
                  <a:cubicBezTo>
                    <a:pt x="150368" y="62738"/>
                    <a:pt x="196088" y="101219"/>
                    <a:pt x="196215" y="101219"/>
                  </a:cubicBezTo>
                  <a:cubicBezTo>
                    <a:pt x="196342" y="101219"/>
                    <a:pt x="196215" y="101219"/>
                    <a:pt x="196215" y="101219"/>
                  </a:cubicBezTo>
                  <a:lnTo>
                    <a:pt x="188087" y="110998"/>
                  </a:lnTo>
                  <a:lnTo>
                    <a:pt x="178435" y="102743"/>
                  </a:lnTo>
                  <a:cubicBezTo>
                    <a:pt x="178435" y="102743"/>
                    <a:pt x="178435" y="102743"/>
                    <a:pt x="178435" y="102743"/>
                  </a:cubicBezTo>
                  <a:cubicBezTo>
                    <a:pt x="178435" y="102743"/>
                    <a:pt x="220472" y="52959"/>
                    <a:pt x="260223" y="4699"/>
                  </a:cubicBezTo>
                  <a:close/>
                </a:path>
              </a:pathLst>
            </a:custGeom>
            <a:solidFill>
              <a:srgbClr val="F4A47A"/>
            </a:solidFill>
          </p:spPr>
        </p:sp>
      </p:grpSp>
      <p:grpSp>
        <p:nvGrpSpPr>
          <p:cNvPr id="132" name="Group 132"/>
          <p:cNvGrpSpPr/>
          <p:nvPr/>
        </p:nvGrpSpPr>
        <p:grpSpPr>
          <a:xfrm>
            <a:off x="3499542" y="7558552"/>
            <a:ext cx="376830" cy="466276"/>
            <a:chOff x="0" y="0"/>
            <a:chExt cx="502440" cy="621701"/>
          </a:xfrm>
        </p:grpSpPr>
        <p:sp>
          <p:nvSpPr>
            <p:cNvPr id="133" name="Freeform 133"/>
            <p:cNvSpPr/>
            <p:nvPr/>
          </p:nvSpPr>
          <p:spPr>
            <a:xfrm>
              <a:off x="127" y="0"/>
              <a:ext cx="502158" cy="621538"/>
            </a:xfrm>
            <a:custGeom>
              <a:avLst/>
              <a:gdLst/>
              <a:ahLst/>
              <a:cxnLst/>
              <a:rect l="l" t="t" r="r" b="b"/>
              <a:pathLst>
                <a:path w="502158" h="621538">
                  <a:moveTo>
                    <a:pt x="305181" y="0"/>
                  </a:moveTo>
                  <a:cubicBezTo>
                    <a:pt x="91694" y="163830"/>
                    <a:pt x="0" y="514985"/>
                    <a:pt x="0" y="514985"/>
                  </a:cubicBezTo>
                  <a:cubicBezTo>
                    <a:pt x="0" y="514985"/>
                    <a:pt x="153670" y="604266"/>
                    <a:pt x="204470" y="621538"/>
                  </a:cubicBezTo>
                  <a:cubicBezTo>
                    <a:pt x="276479" y="574421"/>
                    <a:pt x="474726" y="331343"/>
                    <a:pt x="502158" y="256921"/>
                  </a:cubicBezTo>
                  <a:cubicBezTo>
                    <a:pt x="502158" y="256921"/>
                    <a:pt x="409321" y="135509"/>
                    <a:pt x="305181" y="127"/>
                  </a:cubicBezTo>
                  <a:close/>
                </a:path>
              </a:pathLst>
            </a:custGeom>
            <a:solidFill>
              <a:srgbClr val="8EBED0"/>
            </a:solidFill>
          </p:spPr>
        </p:sp>
      </p:grpSp>
      <p:grpSp>
        <p:nvGrpSpPr>
          <p:cNvPr id="134" name="Group 134"/>
          <p:cNvGrpSpPr/>
          <p:nvPr/>
        </p:nvGrpSpPr>
        <p:grpSpPr>
          <a:xfrm>
            <a:off x="2387902" y="6982792"/>
            <a:ext cx="1340626" cy="1308460"/>
            <a:chOff x="0" y="0"/>
            <a:chExt cx="1787501" cy="1744613"/>
          </a:xfrm>
        </p:grpSpPr>
        <p:sp>
          <p:nvSpPr>
            <p:cNvPr id="135" name="Freeform 135"/>
            <p:cNvSpPr/>
            <p:nvPr/>
          </p:nvSpPr>
          <p:spPr>
            <a:xfrm>
              <a:off x="0" y="0"/>
              <a:ext cx="1787398" cy="1744345"/>
            </a:xfrm>
            <a:custGeom>
              <a:avLst/>
              <a:gdLst/>
              <a:ahLst/>
              <a:cxnLst/>
              <a:rect l="l" t="t" r="r" b="b"/>
              <a:pathLst>
                <a:path w="1787398" h="1744345">
                  <a:moveTo>
                    <a:pt x="1067943" y="0"/>
                  </a:moveTo>
                  <a:cubicBezTo>
                    <a:pt x="962660" y="115443"/>
                    <a:pt x="772668" y="270510"/>
                    <a:pt x="516128" y="279273"/>
                  </a:cubicBezTo>
                  <a:cubicBezTo>
                    <a:pt x="516128" y="279273"/>
                    <a:pt x="94488" y="637540"/>
                    <a:pt x="0" y="643763"/>
                  </a:cubicBezTo>
                  <a:cubicBezTo>
                    <a:pt x="0" y="643763"/>
                    <a:pt x="59563" y="977646"/>
                    <a:pt x="474980" y="1375410"/>
                  </a:cubicBezTo>
                  <a:cubicBezTo>
                    <a:pt x="838708" y="1722755"/>
                    <a:pt x="1053338" y="1744345"/>
                    <a:pt x="1101090" y="1744345"/>
                  </a:cubicBezTo>
                  <a:cubicBezTo>
                    <a:pt x="1108075" y="1744345"/>
                    <a:pt x="1111377" y="1743964"/>
                    <a:pt x="1111377" y="1743964"/>
                  </a:cubicBezTo>
                  <a:cubicBezTo>
                    <a:pt x="1111377" y="1743964"/>
                    <a:pt x="1457325" y="1283716"/>
                    <a:pt x="1482217" y="1282446"/>
                  </a:cubicBezTo>
                  <a:cubicBezTo>
                    <a:pt x="1482217" y="1282446"/>
                    <a:pt x="1573784" y="931291"/>
                    <a:pt x="1787398" y="767461"/>
                  </a:cubicBezTo>
                  <a:cubicBezTo>
                    <a:pt x="1723898" y="683387"/>
                    <a:pt x="1655699" y="593979"/>
                    <a:pt x="1602359" y="524510"/>
                  </a:cubicBezTo>
                  <a:cubicBezTo>
                    <a:pt x="1577467" y="530606"/>
                    <a:pt x="1552956" y="533019"/>
                    <a:pt x="1528953" y="533019"/>
                  </a:cubicBezTo>
                  <a:cubicBezTo>
                    <a:pt x="1473200" y="533019"/>
                    <a:pt x="1420241" y="519176"/>
                    <a:pt x="1371727" y="501142"/>
                  </a:cubicBezTo>
                  <a:cubicBezTo>
                    <a:pt x="1206881" y="450215"/>
                    <a:pt x="1143381" y="279019"/>
                    <a:pt x="1211707" y="125095"/>
                  </a:cubicBezTo>
                  <a:cubicBezTo>
                    <a:pt x="1165987" y="85725"/>
                    <a:pt x="1116330" y="42291"/>
                    <a:pt x="1067943" y="0"/>
                  </a:cubicBezTo>
                  <a:close/>
                </a:path>
              </a:pathLst>
            </a:custGeom>
            <a:solidFill>
              <a:srgbClr val="B1E9FF"/>
            </a:solidFill>
          </p:spPr>
        </p:sp>
      </p:grpSp>
      <p:grpSp>
        <p:nvGrpSpPr>
          <p:cNvPr id="136" name="Group 136"/>
          <p:cNvGrpSpPr/>
          <p:nvPr/>
        </p:nvGrpSpPr>
        <p:grpSpPr>
          <a:xfrm>
            <a:off x="2713534" y="6820904"/>
            <a:ext cx="475482" cy="371364"/>
            <a:chOff x="0" y="0"/>
            <a:chExt cx="633976" cy="495152"/>
          </a:xfrm>
        </p:grpSpPr>
        <p:sp>
          <p:nvSpPr>
            <p:cNvPr id="137" name="Freeform 137"/>
            <p:cNvSpPr/>
            <p:nvPr/>
          </p:nvSpPr>
          <p:spPr>
            <a:xfrm>
              <a:off x="127" y="0"/>
              <a:ext cx="633730" cy="495173"/>
            </a:xfrm>
            <a:custGeom>
              <a:avLst/>
              <a:gdLst/>
              <a:ahLst/>
              <a:cxnLst/>
              <a:rect l="l" t="t" r="r" b="b"/>
              <a:pathLst>
                <a:path w="633730" h="495173">
                  <a:moveTo>
                    <a:pt x="395605" y="0"/>
                  </a:moveTo>
                  <a:cubicBezTo>
                    <a:pt x="395605" y="0"/>
                    <a:pt x="99187" y="155194"/>
                    <a:pt x="0" y="294132"/>
                  </a:cubicBezTo>
                  <a:lnTo>
                    <a:pt x="81915" y="495173"/>
                  </a:lnTo>
                  <a:cubicBezTo>
                    <a:pt x="338328" y="486410"/>
                    <a:pt x="528320" y="331343"/>
                    <a:pt x="633730" y="215900"/>
                  </a:cubicBezTo>
                  <a:cubicBezTo>
                    <a:pt x="534543" y="129286"/>
                    <a:pt x="441325" y="44704"/>
                    <a:pt x="395605" y="0"/>
                  </a:cubicBezTo>
                  <a:close/>
                </a:path>
              </a:pathLst>
            </a:custGeom>
            <a:solidFill>
              <a:srgbClr val="8EBED0"/>
            </a:solidFill>
          </p:spPr>
        </p:sp>
      </p:grpSp>
      <p:grpSp>
        <p:nvGrpSpPr>
          <p:cNvPr id="138" name="Group 138"/>
          <p:cNvGrpSpPr/>
          <p:nvPr/>
        </p:nvGrpSpPr>
        <p:grpSpPr>
          <a:xfrm>
            <a:off x="3987858" y="7064068"/>
            <a:ext cx="361056" cy="752752"/>
            <a:chOff x="0" y="0"/>
            <a:chExt cx="481408" cy="1003669"/>
          </a:xfrm>
        </p:grpSpPr>
        <p:sp>
          <p:nvSpPr>
            <p:cNvPr id="139" name="Freeform 139"/>
            <p:cNvSpPr/>
            <p:nvPr/>
          </p:nvSpPr>
          <p:spPr>
            <a:xfrm>
              <a:off x="0" y="0"/>
              <a:ext cx="481330" cy="1003427"/>
            </a:xfrm>
            <a:custGeom>
              <a:avLst/>
              <a:gdLst/>
              <a:ahLst/>
              <a:cxnLst/>
              <a:rect l="l" t="t" r="r" b="b"/>
              <a:pathLst>
                <a:path w="481330" h="1003427">
                  <a:moveTo>
                    <a:pt x="426847" y="0"/>
                  </a:moveTo>
                  <a:cubicBezTo>
                    <a:pt x="413893" y="0"/>
                    <a:pt x="401701" y="7366"/>
                    <a:pt x="398272" y="24384"/>
                  </a:cubicBezTo>
                  <a:cubicBezTo>
                    <a:pt x="381889" y="110109"/>
                    <a:pt x="418973" y="197993"/>
                    <a:pt x="398272" y="281178"/>
                  </a:cubicBezTo>
                  <a:cubicBezTo>
                    <a:pt x="365887" y="403860"/>
                    <a:pt x="233172" y="474853"/>
                    <a:pt x="156337" y="565150"/>
                  </a:cubicBezTo>
                  <a:cubicBezTo>
                    <a:pt x="56007" y="681609"/>
                    <a:pt x="0" y="821817"/>
                    <a:pt x="17272" y="976884"/>
                  </a:cubicBezTo>
                  <a:cubicBezTo>
                    <a:pt x="19431" y="995426"/>
                    <a:pt x="32004" y="1003427"/>
                    <a:pt x="46101" y="1003427"/>
                  </a:cubicBezTo>
                  <a:cubicBezTo>
                    <a:pt x="65659" y="1003427"/>
                    <a:pt x="87757" y="987425"/>
                    <a:pt x="85725" y="962025"/>
                  </a:cubicBezTo>
                  <a:cubicBezTo>
                    <a:pt x="59563" y="715264"/>
                    <a:pt x="240411" y="602488"/>
                    <a:pt x="382016" y="441198"/>
                  </a:cubicBezTo>
                  <a:cubicBezTo>
                    <a:pt x="426593" y="390398"/>
                    <a:pt x="462534" y="334645"/>
                    <a:pt x="471297" y="266573"/>
                  </a:cubicBezTo>
                  <a:cubicBezTo>
                    <a:pt x="481330" y="190627"/>
                    <a:pt x="450469" y="118872"/>
                    <a:pt x="463804" y="43180"/>
                  </a:cubicBezTo>
                  <a:cubicBezTo>
                    <a:pt x="469138" y="17526"/>
                    <a:pt x="447040" y="0"/>
                    <a:pt x="426847" y="0"/>
                  </a:cubicBezTo>
                  <a:close/>
                </a:path>
              </a:pathLst>
            </a:custGeom>
            <a:solidFill>
              <a:srgbClr val="040F19"/>
            </a:solidFill>
          </p:spPr>
        </p:sp>
      </p:grpSp>
      <p:grpSp>
        <p:nvGrpSpPr>
          <p:cNvPr id="140" name="Group 140"/>
          <p:cNvGrpSpPr/>
          <p:nvPr/>
        </p:nvGrpSpPr>
        <p:grpSpPr>
          <a:xfrm>
            <a:off x="4272452" y="6308242"/>
            <a:ext cx="375760" cy="297170"/>
            <a:chOff x="0" y="0"/>
            <a:chExt cx="501013" cy="396227"/>
          </a:xfrm>
        </p:grpSpPr>
        <p:sp>
          <p:nvSpPr>
            <p:cNvPr id="141" name="Freeform 141"/>
            <p:cNvSpPr/>
            <p:nvPr/>
          </p:nvSpPr>
          <p:spPr>
            <a:xfrm>
              <a:off x="0" y="127"/>
              <a:ext cx="500888" cy="395986"/>
            </a:xfrm>
            <a:custGeom>
              <a:avLst/>
              <a:gdLst/>
              <a:ahLst/>
              <a:cxnLst/>
              <a:rect l="l" t="t" r="r" b="b"/>
              <a:pathLst>
                <a:path w="500888" h="395986">
                  <a:moveTo>
                    <a:pt x="54864" y="0"/>
                  </a:moveTo>
                  <a:cubicBezTo>
                    <a:pt x="51181" y="0"/>
                    <a:pt x="47244" y="0"/>
                    <a:pt x="43434" y="0"/>
                  </a:cubicBezTo>
                  <a:cubicBezTo>
                    <a:pt x="19939" y="36068"/>
                    <a:pt x="0" y="83439"/>
                    <a:pt x="23495" y="123063"/>
                  </a:cubicBezTo>
                  <a:cubicBezTo>
                    <a:pt x="65786" y="195072"/>
                    <a:pt x="160147" y="224790"/>
                    <a:pt x="229489" y="262128"/>
                  </a:cubicBezTo>
                  <a:cubicBezTo>
                    <a:pt x="267843" y="284353"/>
                    <a:pt x="306324" y="306705"/>
                    <a:pt x="344678" y="329184"/>
                  </a:cubicBezTo>
                  <a:cubicBezTo>
                    <a:pt x="358394" y="336550"/>
                    <a:pt x="455168" y="384810"/>
                    <a:pt x="455168" y="395986"/>
                  </a:cubicBezTo>
                  <a:cubicBezTo>
                    <a:pt x="456184" y="368681"/>
                    <a:pt x="456184" y="339979"/>
                    <a:pt x="448945" y="314198"/>
                  </a:cubicBezTo>
                  <a:cubicBezTo>
                    <a:pt x="435610" y="271907"/>
                    <a:pt x="401828" y="239903"/>
                    <a:pt x="369570" y="211201"/>
                  </a:cubicBezTo>
                  <a:cubicBezTo>
                    <a:pt x="342265" y="186309"/>
                    <a:pt x="316484" y="162687"/>
                    <a:pt x="286639" y="141478"/>
                  </a:cubicBezTo>
                  <a:cubicBezTo>
                    <a:pt x="359537" y="154178"/>
                    <a:pt x="430276" y="171196"/>
                    <a:pt x="500888" y="191262"/>
                  </a:cubicBezTo>
                  <a:cubicBezTo>
                    <a:pt x="495046" y="155321"/>
                    <a:pt x="481330" y="120650"/>
                    <a:pt x="462534" y="90932"/>
                  </a:cubicBezTo>
                  <a:cubicBezTo>
                    <a:pt x="457708" y="82042"/>
                    <a:pt x="451485" y="74676"/>
                    <a:pt x="443992" y="68707"/>
                  </a:cubicBezTo>
                  <a:cubicBezTo>
                    <a:pt x="435483" y="62484"/>
                    <a:pt x="425323" y="58547"/>
                    <a:pt x="415417" y="56261"/>
                  </a:cubicBezTo>
                  <a:cubicBezTo>
                    <a:pt x="298958" y="18796"/>
                    <a:pt x="177546" y="0"/>
                    <a:pt x="54864" y="0"/>
                  </a:cubicBezTo>
                  <a:close/>
                </a:path>
              </a:pathLst>
            </a:custGeom>
            <a:solidFill>
              <a:srgbClr val="0A263C"/>
            </a:solidFill>
          </p:spPr>
        </p:sp>
      </p:grpSp>
      <p:grpSp>
        <p:nvGrpSpPr>
          <p:cNvPr id="142" name="Group 142"/>
          <p:cNvGrpSpPr/>
          <p:nvPr/>
        </p:nvGrpSpPr>
        <p:grpSpPr>
          <a:xfrm>
            <a:off x="4131158" y="6967150"/>
            <a:ext cx="289406" cy="226186"/>
            <a:chOff x="0" y="0"/>
            <a:chExt cx="385875" cy="301581"/>
          </a:xfrm>
        </p:grpSpPr>
        <p:sp>
          <p:nvSpPr>
            <p:cNvPr id="143" name="Freeform 143"/>
            <p:cNvSpPr/>
            <p:nvPr/>
          </p:nvSpPr>
          <p:spPr>
            <a:xfrm>
              <a:off x="0" y="127"/>
              <a:ext cx="385826" cy="301371"/>
            </a:xfrm>
            <a:custGeom>
              <a:avLst/>
              <a:gdLst/>
              <a:ahLst/>
              <a:cxnLst/>
              <a:rect l="l" t="t" r="r" b="b"/>
              <a:pathLst>
                <a:path w="385826" h="301371">
                  <a:moveTo>
                    <a:pt x="171831" y="0"/>
                  </a:moveTo>
                  <a:cubicBezTo>
                    <a:pt x="109474" y="0"/>
                    <a:pt x="53848" y="30353"/>
                    <a:pt x="30988" y="82931"/>
                  </a:cubicBezTo>
                  <a:cubicBezTo>
                    <a:pt x="0" y="155829"/>
                    <a:pt x="47117" y="247777"/>
                    <a:pt x="136398" y="285115"/>
                  </a:cubicBezTo>
                  <a:cubicBezTo>
                    <a:pt x="162814" y="296164"/>
                    <a:pt x="189992" y="301371"/>
                    <a:pt x="216027" y="301371"/>
                  </a:cubicBezTo>
                  <a:cubicBezTo>
                    <a:pt x="277876" y="301371"/>
                    <a:pt x="332740" y="271780"/>
                    <a:pt x="354457" y="219329"/>
                  </a:cubicBezTo>
                  <a:cubicBezTo>
                    <a:pt x="385826" y="145034"/>
                    <a:pt x="339725" y="54483"/>
                    <a:pt x="250317" y="16129"/>
                  </a:cubicBezTo>
                  <a:cubicBezTo>
                    <a:pt x="224155" y="5207"/>
                    <a:pt x="197485" y="0"/>
                    <a:pt x="171831" y="0"/>
                  </a:cubicBezTo>
                  <a:close/>
                </a:path>
              </a:pathLst>
            </a:custGeom>
            <a:solidFill>
              <a:srgbClr val="F4A47A"/>
            </a:solidFill>
          </p:spPr>
        </p:sp>
      </p:grpSp>
      <p:grpSp>
        <p:nvGrpSpPr>
          <p:cNvPr id="144" name="Group 144"/>
          <p:cNvGrpSpPr/>
          <p:nvPr/>
        </p:nvGrpSpPr>
        <p:grpSpPr>
          <a:xfrm>
            <a:off x="3439122" y="6308776"/>
            <a:ext cx="260398" cy="255062"/>
            <a:chOff x="0" y="0"/>
            <a:chExt cx="347197" cy="340083"/>
          </a:xfrm>
        </p:grpSpPr>
        <p:sp>
          <p:nvSpPr>
            <p:cNvPr id="145" name="Freeform 145"/>
            <p:cNvSpPr/>
            <p:nvPr/>
          </p:nvSpPr>
          <p:spPr>
            <a:xfrm>
              <a:off x="0" y="127"/>
              <a:ext cx="346964" cy="339979"/>
            </a:xfrm>
            <a:custGeom>
              <a:avLst/>
              <a:gdLst/>
              <a:ahLst/>
              <a:cxnLst/>
              <a:rect l="l" t="t" r="r" b="b"/>
              <a:pathLst>
                <a:path w="346964" h="339979">
                  <a:moveTo>
                    <a:pt x="150241" y="0"/>
                  </a:moveTo>
                  <a:cubicBezTo>
                    <a:pt x="130937" y="0"/>
                    <a:pt x="111887" y="4064"/>
                    <a:pt x="94107" y="12954"/>
                  </a:cubicBezTo>
                  <a:cubicBezTo>
                    <a:pt x="22225" y="49022"/>
                    <a:pt x="0" y="148209"/>
                    <a:pt x="43434" y="235204"/>
                  </a:cubicBezTo>
                  <a:cubicBezTo>
                    <a:pt x="75819" y="300609"/>
                    <a:pt x="136779" y="339979"/>
                    <a:pt x="195707" y="339979"/>
                  </a:cubicBezTo>
                  <a:cubicBezTo>
                    <a:pt x="215011" y="339979"/>
                    <a:pt x="234061" y="335661"/>
                    <a:pt x="251841" y="326771"/>
                  </a:cubicBezTo>
                  <a:cubicBezTo>
                    <a:pt x="324739" y="291084"/>
                    <a:pt x="346964" y="190373"/>
                    <a:pt x="303911" y="103632"/>
                  </a:cubicBezTo>
                  <a:cubicBezTo>
                    <a:pt x="271272" y="39116"/>
                    <a:pt x="209550" y="0"/>
                    <a:pt x="150241" y="0"/>
                  </a:cubicBezTo>
                  <a:close/>
                </a:path>
              </a:pathLst>
            </a:custGeom>
            <a:solidFill>
              <a:srgbClr val="F4A47A"/>
            </a:solidFill>
          </p:spPr>
        </p:sp>
      </p:grpSp>
      <p:grpSp>
        <p:nvGrpSpPr>
          <p:cNvPr id="146" name="Group 146"/>
          <p:cNvGrpSpPr/>
          <p:nvPr/>
        </p:nvGrpSpPr>
        <p:grpSpPr>
          <a:xfrm>
            <a:off x="3319884" y="6282174"/>
            <a:ext cx="1131292" cy="1039630"/>
            <a:chOff x="0" y="0"/>
            <a:chExt cx="1508389" cy="1386173"/>
          </a:xfrm>
        </p:grpSpPr>
        <p:sp>
          <p:nvSpPr>
            <p:cNvPr id="147" name="Freeform 147"/>
            <p:cNvSpPr/>
            <p:nvPr/>
          </p:nvSpPr>
          <p:spPr>
            <a:xfrm>
              <a:off x="0" y="0"/>
              <a:ext cx="1508379" cy="1385951"/>
            </a:xfrm>
            <a:custGeom>
              <a:avLst/>
              <a:gdLst/>
              <a:ahLst/>
              <a:cxnLst/>
              <a:rect l="l" t="t" r="r" b="b"/>
              <a:pathLst>
                <a:path w="1508379" h="1385951">
                  <a:moveTo>
                    <a:pt x="790702" y="0"/>
                  </a:moveTo>
                  <a:cubicBezTo>
                    <a:pt x="754380" y="0"/>
                    <a:pt x="716026" y="2540"/>
                    <a:pt x="676148" y="7874"/>
                  </a:cubicBezTo>
                  <a:cubicBezTo>
                    <a:pt x="676021" y="7874"/>
                    <a:pt x="0" y="325120"/>
                    <a:pt x="36195" y="607949"/>
                  </a:cubicBezTo>
                  <a:cubicBezTo>
                    <a:pt x="89281" y="1019937"/>
                    <a:pt x="477901" y="1334897"/>
                    <a:pt x="812800" y="1384554"/>
                  </a:cubicBezTo>
                  <a:cubicBezTo>
                    <a:pt x="819785" y="1385570"/>
                    <a:pt x="826643" y="1385951"/>
                    <a:pt x="833882" y="1385951"/>
                  </a:cubicBezTo>
                  <a:cubicBezTo>
                    <a:pt x="1114298" y="1385951"/>
                    <a:pt x="1508379" y="621665"/>
                    <a:pt x="1508379" y="621665"/>
                  </a:cubicBezTo>
                  <a:cubicBezTo>
                    <a:pt x="1508379" y="621665"/>
                    <a:pt x="1364615" y="0"/>
                    <a:pt x="790702" y="0"/>
                  </a:cubicBezTo>
                  <a:close/>
                </a:path>
              </a:pathLst>
            </a:custGeom>
            <a:solidFill>
              <a:srgbClr val="FFC0A1"/>
            </a:solidFill>
          </p:spPr>
        </p:sp>
      </p:grpSp>
      <p:grpSp>
        <p:nvGrpSpPr>
          <p:cNvPr id="148" name="Group 148"/>
          <p:cNvGrpSpPr/>
          <p:nvPr/>
        </p:nvGrpSpPr>
        <p:grpSpPr>
          <a:xfrm>
            <a:off x="3495800" y="6630278"/>
            <a:ext cx="522936" cy="530442"/>
            <a:chOff x="0" y="0"/>
            <a:chExt cx="697248" cy="707256"/>
          </a:xfrm>
        </p:grpSpPr>
        <p:sp>
          <p:nvSpPr>
            <p:cNvPr id="149" name="Freeform 149"/>
            <p:cNvSpPr/>
            <p:nvPr/>
          </p:nvSpPr>
          <p:spPr>
            <a:xfrm>
              <a:off x="0" y="0"/>
              <a:ext cx="697230" cy="707136"/>
            </a:xfrm>
            <a:custGeom>
              <a:avLst/>
              <a:gdLst/>
              <a:ahLst/>
              <a:cxnLst/>
              <a:rect l="l" t="t" r="r" b="b"/>
              <a:pathLst>
                <a:path w="697230" h="707136">
                  <a:moveTo>
                    <a:pt x="125984" y="0"/>
                  </a:moveTo>
                  <a:cubicBezTo>
                    <a:pt x="87376" y="0"/>
                    <a:pt x="49149" y="21971"/>
                    <a:pt x="26035" y="52197"/>
                  </a:cubicBezTo>
                  <a:cubicBezTo>
                    <a:pt x="6223" y="80772"/>
                    <a:pt x="0" y="119126"/>
                    <a:pt x="5207" y="154051"/>
                  </a:cubicBezTo>
                  <a:cubicBezTo>
                    <a:pt x="8763" y="183769"/>
                    <a:pt x="19939" y="212344"/>
                    <a:pt x="32258" y="240665"/>
                  </a:cubicBezTo>
                  <a:cubicBezTo>
                    <a:pt x="84328" y="351028"/>
                    <a:pt x="156337" y="456311"/>
                    <a:pt x="246888" y="541020"/>
                  </a:cubicBezTo>
                  <a:cubicBezTo>
                    <a:pt x="300228" y="590423"/>
                    <a:pt x="360807" y="635000"/>
                    <a:pt x="427736" y="664718"/>
                  </a:cubicBezTo>
                  <a:cubicBezTo>
                    <a:pt x="469265" y="684149"/>
                    <a:pt x="522605" y="707136"/>
                    <a:pt x="572135" y="707136"/>
                  </a:cubicBezTo>
                  <a:cubicBezTo>
                    <a:pt x="586613" y="707136"/>
                    <a:pt x="600456" y="705358"/>
                    <a:pt x="613791" y="700913"/>
                  </a:cubicBezTo>
                  <a:cubicBezTo>
                    <a:pt x="661035" y="684657"/>
                    <a:pt x="697230" y="626364"/>
                    <a:pt x="695579" y="578104"/>
                  </a:cubicBezTo>
                  <a:cubicBezTo>
                    <a:pt x="694563" y="541020"/>
                    <a:pt x="669798" y="507365"/>
                    <a:pt x="642239" y="482600"/>
                  </a:cubicBezTo>
                  <a:cubicBezTo>
                    <a:pt x="498729" y="348615"/>
                    <a:pt x="332613" y="230759"/>
                    <a:pt x="218313" y="68326"/>
                  </a:cubicBezTo>
                  <a:cubicBezTo>
                    <a:pt x="194818" y="37211"/>
                    <a:pt x="171323" y="1270"/>
                    <a:pt x="129032" y="0"/>
                  </a:cubicBezTo>
                  <a:cubicBezTo>
                    <a:pt x="128016" y="0"/>
                    <a:pt x="126873" y="0"/>
                    <a:pt x="125984" y="0"/>
                  </a:cubicBezTo>
                  <a:close/>
                </a:path>
              </a:pathLst>
            </a:custGeom>
            <a:solidFill>
              <a:srgbClr val="FFFFFF"/>
            </a:solidFill>
          </p:spPr>
        </p:sp>
      </p:grpSp>
      <p:grpSp>
        <p:nvGrpSpPr>
          <p:cNvPr id="150" name="Group 150"/>
          <p:cNvGrpSpPr/>
          <p:nvPr/>
        </p:nvGrpSpPr>
        <p:grpSpPr>
          <a:xfrm>
            <a:off x="3519862" y="6639634"/>
            <a:ext cx="489518" cy="494884"/>
            <a:chOff x="0" y="0"/>
            <a:chExt cx="652691" cy="659845"/>
          </a:xfrm>
        </p:grpSpPr>
        <p:sp>
          <p:nvSpPr>
            <p:cNvPr id="151" name="Freeform 151"/>
            <p:cNvSpPr/>
            <p:nvPr/>
          </p:nvSpPr>
          <p:spPr>
            <a:xfrm>
              <a:off x="127" y="0"/>
              <a:ext cx="652399" cy="659638"/>
            </a:xfrm>
            <a:custGeom>
              <a:avLst/>
              <a:gdLst/>
              <a:ahLst/>
              <a:cxnLst/>
              <a:rect l="l" t="t" r="r" b="b"/>
              <a:pathLst>
                <a:path w="652399" h="659638">
                  <a:moveTo>
                    <a:pt x="42291" y="0"/>
                  </a:moveTo>
                  <a:cubicBezTo>
                    <a:pt x="26289" y="8763"/>
                    <a:pt x="11303" y="19812"/>
                    <a:pt x="0" y="33274"/>
                  </a:cubicBezTo>
                  <a:cubicBezTo>
                    <a:pt x="130302" y="308737"/>
                    <a:pt x="360934" y="512445"/>
                    <a:pt x="623824" y="659638"/>
                  </a:cubicBezTo>
                  <a:cubicBezTo>
                    <a:pt x="636270" y="647573"/>
                    <a:pt x="645033" y="633730"/>
                    <a:pt x="652399" y="617728"/>
                  </a:cubicBezTo>
                  <a:cubicBezTo>
                    <a:pt x="395605" y="471297"/>
                    <a:pt x="171196" y="269113"/>
                    <a:pt x="42291" y="0"/>
                  </a:cubicBezTo>
                  <a:close/>
                </a:path>
              </a:pathLst>
            </a:custGeom>
            <a:solidFill>
              <a:srgbClr val="B4B4B4"/>
            </a:solidFill>
          </p:spPr>
        </p:sp>
      </p:grpSp>
      <p:grpSp>
        <p:nvGrpSpPr>
          <p:cNvPr id="152" name="Group 152"/>
          <p:cNvGrpSpPr/>
          <p:nvPr/>
        </p:nvGrpSpPr>
        <p:grpSpPr>
          <a:xfrm>
            <a:off x="3555418" y="6721848"/>
            <a:ext cx="86488" cy="78202"/>
            <a:chOff x="0" y="0"/>
            <a:chExt cx="115317" cy="104269"/>
          </a:xfrm>
        </p:grpSpPr>
        <p:sp>
          <p:nvSpPr>
            <p:cNvPr id="153" name="Freeform 153"/>
            <p:cNvSpPr/>
            <p:nvPr/>
          </p:nvSpPr>
          <p:spPr>
            <a:xfrm>
              <a:off x="0" y="127"/>
              <a:ext cx="115316" cy="104013"/>
            </a:xfrm>
            <a:custGeom>
              <a:avLst/>
              <a:gdLst/>
              <a:ahLst/>
              <a:cxnLst/>
              <a:rect l="l" t="t" r="r" b="b"/>
              <a:pathLst>
                <a:path w="115316" h="104013">
                  <a:moveTo>
                    <a:pt x="56642" y="0"/>
                  </a:moveTo>
                  <a:cubicBezTo>
                    <a:pt x="44323" y="0"/>
                    <a:pt x="32004" y="4318"/>
                    <a:pt x="22479" y="12827"/>
                  </a:cubicBezTo>
                  <a:cubicBezTo>
                    <a:pt x="1270" y="32893"/>
                    <a:pt x="0" y="66167"/>
                    <a:pt x="19812" y="87376"/>
                  </a:cubicBezTo>
                  <a:cubicBezTo>
                    <a:pt x="29591" y="98425"/>
                    <a:pt x="43307" y="104013"/>
                    <a:pt x="57404" y="104013"/>
                  </a:cubicBezTo>
                  <a:cubicBezTo>
                    <a:pt x="70104" y="104013"/>
                    <a:pt x="82931" y="99568"/>
                    <a:pt x="92837" y="90170"/>
                  </a:cubicBezTo>
                  <a:cubicBezTo>
                    <a:pt x="114046" y="70231"/>
                    <a:pt x="115316" y="38100"/>
                    <a:pt x="95377" y="16891"/>
                  </a:cubicBezTo>
                  <a:cubicBezTo>
                    <a:pt x="84836" y="5588"/>
                    <a:pt x="70739" y="0"/>
                    <a:pt x="56642" y="0"/>
                  </a:cubicBezTo>
                  <a:close/>
                </a:path>
              </a:pathLst>
            </a:custGeom>
            <a:solidFill>
              <a:srgbClr val="E0E0E0"/>
            </a:solidFill>
          </p:spPr>
        </p:sp>
      </p:grpSp>
      <p:grpSp>
        <p:nvGrpSpPr>
          <p:cNvPr id="154" name="Group 154"/>
          <p:cNvGrpSpPr/>
          <p:nvPr/>
        </p:nvGrpSpPr>
        <p:grpSpPr>
          <a:xfrm>
            <a:off x="3641772" y="6837348"/>
            <a:ext cx="86756" cy="78070"/>
            <a:chOff x="0" y="0"/>
            <a:chExt cx="115675" cy="104093"/>
          </a:xfrm>
        </p:grpSpPr>
        <p:sp>
          <p:nvSpPr>
            <p:cNvPr id="155" name="Freeform 155"/>
            <p:cNvSpPr/>
            <p:nvPr/>
          </p:nvSpPr>
          <p:spPr>
            <a:xfrm>
              <a:off x="127" y="0"/>
              <a:ext cx="115570" cy="104140"/>
            </a:xfrm>
            <a:custGeom>
              <a:avLst/>
              <a:gdLst/>
              <a:ahLst/>
              <a:cxnLst/>
              <a:rect l="l" t="t" r="r" b="b"/>
              <a:pathLst>
                <a:path w="115570" h="104140">
                  <a:moveTo>
                    <a:pt x="58039" y="0"/>
                  </a:moveTo>
                  <a:cubicBezTo>
                    <a:pt x="45085" y="0"/>
                    <a:pt x="32258" y="4572"/>
                    <a:pt x="22352" y="14224"/>
                  </a:cubicBezTo>
                  <a:cubicBezTo>
                    <a:pt x="1143" y="34036"/>
                    <a:pt x="0" y="66294"/>
                    <a:pt x="19812" y="87376"/>
                  </a:cubicBezTo>
                  <a:cubicBezTo>
                    <a:pt x="30099" y="98425"/>
                    <a:pt x="43815" y="104140"/>
                    <a:pt x="57658" y="104140"/>
                  </a:cubicBezTo>
                  <a:cubicBezTo>
                    <a:pt x="70358" y="104140"/>
                    <a:pt x="83185" y="99314"/>
                    <a:pt x="93091" y="89916"/>
                  </a:cubicBezTo>
                  <a:cubicBezTo>
                    <a:pt x="113919" y="70358"/>
                    <a:pt x="115570" y="37719"/>
                    <a:pt x="95631" y="16637"/>
                  </a:cubicBezTo>
                  <a:cubicBezTo>
                    <a:pt x="85725" y="5715"/>
                    <a:pt x="71882" y="0"/>
                    <a:pt x="58039" y="0"/>
                  </a:cubicBezTo>
                  <a:close/>
                </a:path>
              </a:pathLst>
            </a:custGeom>
            <a:solidFill>
              <a:srgbClr val="E0E0E0"/>
            </a:solidFill>
          </p:spPr>
        </p:sp>
      </p:grpSp>
      <p:grpSp>
        <p:nvGrpSpPr>
          <p:cNvPr id="156" name="Group 156"/>
          <p:cNvGrpSpPr/>
          <p:nvPr/>
        </p:nvGrpSpPr>
        <p:grpSpPr>
          <a:xfrm>
            <a:off x="3746040" y="6938810"/>
            <a:ext cx="86488" cy="78202"/>
            <a:chOff x="0" y="0"/>
            <a:chExt cx="115317" cy="104269"/>
          </a:xfrm>
        </p:grpSpPr>
        <p:sp>
          <p:nvSpPr>
            <p:cNvPr id="157" name="Freeform 157"/>
            <p:cNvSpPr/>
            <p:nvPr/>
          </p:nvSpPr>
          <p:spPr>
            <a:xfrm>
              <a:off x="0" y="0"/>
              <a:ext cx="115316" cy="104140"/>
            </a:xfrm>
            <a:custGeom>
              <a:avLst/>
              <a:gdLst/>
              <a:ahLst/>
              <a:cxnLst/>
              <a:rect l="l" t="t" r="r" b="b"/>
              <a:pathLst>
                <a:path w="115316" h="104140">
                  <a:moveTo>
                    <a:pt x="58166" y="0"/>
                  </a:moveTo>
                  <a:cubicBezTo>
                    <a:pt x="45212" y="0"/>
                    <a:pt x="32385" y="4572"/>
                    <a:pt x="22479" y="14097"/>
                  </a:cubicBezTo>
                  <a:cubicBezTo>
                    <a:pt x="1270" y="34036"/>
                    <a:pt x="0" y="66167"/>
                    <a:pt x="19812" y="87376"/>
                  </a:cubicBezTo>
                  <a:cubicBezTo>
                    <a:pt x="30353" y="98552"/>
                    <a:pt x="44704" y="104140"/>
                    <a:pt x="59055" y="104140"/>
                  </a:cubicBezTo>
                  <a:cubicBezTo>
                    <a:pt x="71501" y="104140"/>
                    <a:pt x="83820" y="99822"/>
                    <a:pt x="93091" y="91186"/>
                  </a:cubicBezTo>
                  <a:cubicBezTo>
                    <a:pt x="114173" y="71247"/>
                    <a:pt x="115316" y="37719"/>
                    <a:pt x="96774" y="16891"/>
                  </a:cubicBezTo>
                  <a:cubicBezTo>
                    <a:pt x="86487" y="5715"/>
                    <a:pt x="72136" y="0"/>
                    <a:pt x="58166" y="0"/>
                  </a:cubicBezTo>
                  <a:close/>
                </a:path>
              </a:pathLst>
            </a:custGeom>
            <a:solidFill>
              <a:srgbClr val="E0E0E0"/>
            </a:solidFill>
          </p:spPr>
        </p:sp>
      </p:grpSp>
      <p:grpSp>
        <p:nvGrpSpPr>
          <p:cNvPr id="158" name="Group 158"/>
          <p:cNvGrpSpPr/>
          <p:nvPr/>
        </p:nvGrpSpPr>
        <p:grpSpPr>
          <a:xfrm>
            <a:off x="3858594" y="7023430"/>
            <a:ext cx="86488" cy="78070"/>
            <a:chOff x="0" y="0"/>
            <a:chExt cx="115317" cy="104093"/>
          </a:xfrm>
        </p:grpSpPr>
        <p:sp>
          <p:nvSpPr>
            <p:cNvPr id="159" name="Freeform 159"/>
            <p:cNvSpPr/>
            <p:nvPr/>
          </p:nvSpPr>
          <p:spPr>
            <a:xfrm>
              <a:off x="0" y="0"/>
              <a:ext cx="115062" cy="104013"/>
            </a:xfrm>
            <a:custGeom>
              <a:avLst/>
              <a:gdLst/>
              <a:ahLst/>
              <a:cxnLst/>
              <a:rect l="l" t="t" r="r" b="b"/>
              <a:pathLst>
                <a:path w="115062" h="104013">
                  <a:moveTo>
                    <a:pt x="57912" y="0"/>
                  </a:moveTo>
                  <a:cubicBezTo>
                    <a:pt x="45212" y="0"/>
                    <a:pt x="32385" y="4572"/>
                    <a:pt x="22225" y="14097"/>
                  </a:cubicBezTo>
                  <a:cubicBezTo>
                    <a:pt x="1270" y="34036"/>
                    <a:pt x="0" y="66167"/>
                    <a:pt x="19939" y="87376"/>
                  </a:cubicBezTo>
                  <a:cubicBezTo>
                    <a:pt x="30226" y="98425"/>
                    <a:pt x="43942" y="104013"/>
                    <a:pt x="57912" y="104013"/>
                  </a:cubicBezTo>
                  <a:cubicBezTo>
                    <a:pt x="70358" y="104013"/>
                    <a:pt x="83058" y="99441"/>
                    <a:pt x="92837" y="90170"/>
                  </a:cubicBezTo>
                  <a:cubicBezTo>
                    <a:pt x="114046" y="71247"/>
                    <a:pt x="115062" y="37973"/>
                    <a:pt x="95504" y="16891"/>
                  </a:cubicBezTo>
                  <a:cubicBezTo>
                    <a:pt x="85725" y="5715"/>
                    <a:pt x="72009" y="0"/>
                    <a:pt x="57912" y="0"/>
                  </a:cubicBezTo>
                  <a:close/>
                </a:path>
              </a:pathLst>
            </a:custGeom>
            <a:solidFill>
              <a:srgbClr val="E0E0E0"/>
            </a:solidFill>
          </p:spPr>
        </p:sp>
      </p:grpSp>
      <p:grpSp>
        <p:nvGrpSpPr>
          <p:cNvPr id="160" name="Group 160"/>
          <p:cNvGrpSpPr/>
          <p:nvPr/>
        </p:nvGrpSpPr>
        <p:grpSpPr>
          <a:xfrm>
            <a:off x="3782266" y="6664098"/>
            <a:ext cx="205192" cy="147716"/>
            <a:chOff x="0" y="0"/>
            <a:chExt cx="273589" cy="196955"/>
          </a:xfrm>
        </p:grpSpPr>
        <p:sp>
          <p:nvSpPr>
            <p:cNvPr id="161" name="Freeform 161"/>
            <p:cNvSpPr/>
            <p:nvPr/>
          </p:nvSpPr>
          <p:spPr>
            <a:xfrm>
              <a:off x="0" y="127"/>
              <a:ext cx="273558" cy="196723"/>
            </a:xfrm>
            <a:custGeom>
              <a:avLst/>
              <a:gdLst/>
              <a:ahLst/>
              <a:cxnLst/>
              <a:rect l="l" t="t" r="r" b="b"/>
              <a:pathLst>
                <a:path w="273558" h="196723">
                  <a:moveTo>
                    <a:pt x="236474" y="0"/>
                  </a:moveTo>
                  <a:cubicBezTo>
                    <a:pt x="234188" y="0"/>
                    <a:pt x="231902" y="127"/>
                    <a:pt x="229489" y="508"/>
                  </a:cubicBezTo>
                  <a:cubicBezTo>
                    <a:pt x="150114" y="18288"/>
                    <a:pt x="0" y="73787"/>
                    <a:pt x="102997" y="163195"/>
                  </a:cubicBezTo>
                  <a:cubicBezTo>
                    <a:pt x="130937" y="186944"/>
                    <a:pt x="153924" y="196723"/>
                    <a:pt x="172847" y="196723"/>
                  </a:cubicBezTo>
                  <a:cubicBezTo>
                    <a:pt x="232156" y="196723"/>
                    <a:pt x="253111" y="101600"/>
                    <a:pt x="267843" y="40640"/>
                  </a:cubicBezTo>
                  <a:cubicBezTo>
                    <a:pt x="273558" y="19304"/>
                    <a:pt x="257810" y="127"/>
                    <a:pt x="236474" y="127"/>
                  </a:cubicBezTo>
                  <a:close/>
                </a:path>
              </a:pathLst>
            </a:custGeom>
            <a:solidFill>
              <a:srgbClr val="F4A47A"/>
            </a:solidFill>
          </p:spPr>
        </p:sp>
      </p:grpSp>
      <p:grpSp>
        <p:nvGrpSpPr>
          <p:cNvPr id="162" name="Group 162"/>
          <p:cNvGrpSpPr/>
          <p:nvPr/>
        </p:nvGrpSpPr>
        <p:grpSpPr>
          <a:xfrm>
            <a:off x="4088248" y="6796442"/>
            <a:ext cx="112688" cy="102132"/>
            <a:chOff x="0" y="0"/>
            <a:chExt cx="150251" cy="136176"/>
          </a:xfrm>
        </p:grpSpPr>
        <p:sp>
          <p:nvSpPr>
            <p:cNvPr id="163" name="Freeform 163"/>
            <p:cNvSpPr/>
            <p:nvPr/>
          </p:nvSpPr>
          <p:spPr>
            <a:xfrm>
              <a:off x="127" y="127"/>
              <a:ext cx="149987" cy="135763"/>
            </a:xfrm>
            <a:custGeom>
              <a:avLst/>
              <a:gdLst/>
              <a:ahLst/>
              <a:cxnLst/>
              <a:rect l="l" t="t" r="r" b="b"/>
              <a:pathLst>
                <a:path w="149987" h="135763">
                  <a:moveTo>
                    <a:pt x="74676" y="0"/>
                  </a:moveTo>
                  <a:cubicBezTo>
                    <a:pt x="58166" y="0"/>
                    <a:pt x="41529" y="5969"/>
                    <a:pt x="28575" y="17653"/>
                  </a:cubicBezTo>
                  <a:cubicBezTo>
                    <a:pt x="1143" y="43942"/>
                    <a:pt x="0" y="87376"/>
                    <a:pt x="24638" y="114427"/>
                  </a:cubicBezTo>
                  <a:cubicBezTo>
                    <a:pt x="38354" y="128651"/>
                    <a:pt x="56896" y="135763"/>
                    <a:pt x="75311" y="135763"/>
                  </a:cubicBezTo>
                  <a:cubicBezTo>
                    <a:pt x="92075" y="135763"/>
                    <a:pt x="108585" y="129921"/>
                    <a:pt x="121412" y="118110"/>
                  </a:cubicBezTo>
                  <a:cubicBezTo>
                    <a:pt x="148844" y="91948"/>
                    <a:pt x="149987" y="48641"/>
                    <a:pt x="125349" y="21463"/>
                  </a:cubicBezTo>
                  <a:cubicBezTo>
                    <a:pt x="111633" y="7239"/>
                    <a:pt x="93091" y="0"/>
                    <a:pt x="74676" y="0"/>
                  </a:cubicBezTo>
                  <a:close/>
                </a:path>
              </a:pathLst>
            </a:custGeom>
            <a:solidFill>
              <a:srgbClr val="0A263C"/>
            </a:solidFill>
          </p:spPr>
        </p:sp>
      </p:grpSp>
      <p:grpSp>
        <p:nvGrpSpPr>
          <p:cNvPr id="164" name="Group 164"/>
          <p:cNvGrpSpPr/>
          <p:nvPr/>
        </p:nvGrpSpPr>
        <p:grpSpPr>
          <a:xfrm>
            <a:off x="3732806" y="6455692"/>
            <a:ext cx="113758" cy="102266"/>
            <a:chOff x="0" y="0"/>
            <a:chExt cx="151677" cy="136355"/>
          </a:xfrm>
        </p:grpSpPr>
        <p:sp>
          <p:nvSpPr>
            <p:cNvPr id="165" name="Freeform 165"/>
            <p:cNvSpPr/>
            <p:nvPr/>
          </p:nvSpPr>
          <p:spPr>
            <a:xfrm>
              <a:off x="127" y="127"/>
              <a:ext cx="151638" cy="136144"/>
            </a:xfrm>
            <a:custGeom>
              <a:avLst/>
              <a:gdLst/>
              <a:ahLst/>
              <a:cxnLst/>
              <a:rect l="l" t="t" r="r" b="b"/>
              <a:pathLst>
                <a:path w="151638" h="136144">
                  <a:moveTo>
                    <a:pt x="75438" y="0"/>
                  </a:moveTo>
                  <a:cubicBezTo>
                    <a:pt x="59182" y="0"/>
                    <a:pt x="42672" y="5969"/>
                    <a:pt x="29845" y="18034"/>
                  </a:cubicBezTo>
                  <a:cubicBezTo>
                    <a:pt x="2667" y="44196"/>
                    <a:pt x="0" y="86360"/>
                    <a:pt x="26289" y="114808"/>
                  </a:cubicBezTo>
                  <a:cubicBezTo>
                    <a:pt x="39624" y="129032"/>
                    <a:pt x="57531" y="136144"/>
                    <a:pt x="75438" y="136144"/>
                  </a:cubicBezTo>
                  <a:cubicBezTo>
                    <a:pt x="92202" y="136144"/>
                    <a:pt x="109093" y="129921"/>
                    <a:pt x="123063" y="117475"/>
                  </a:cubicBezTo>
                  <a:cubicBezTo>
                    <a:pt x="150368" y="92583"/>
                    <a:pt x="151638" y="49022"/>
                    <a:pt x="125349" y="21971"/>
                  </a:cubicBezTo>
                  <a:cubicBezTo>
                    <a:pt x="112395" y="7493"/>
                    <a:pt x="93980" y="0"/>
                    <a:pt x="75438" y="0"/>
                  </a:cubicBezTo>
                  <a:close/>
                </a:path>
              </a:pathLst>
            </a:custGeom>
            <a:solidFill>
              <a:srgbClr val="0A263C"/>
            </a:solidFill>
          </p:spPr>
        </p:sp>
      </p:grpSp>
      <p:grpSp>
        <p:nvGrpSpPr>
          <p:cNvPr id="166" name="Group 166"/>
          <p:cNvGrpSpPr/>
          <p:nvPr/>
        </p:nvGrpSpPr>
        <p:grpSpPr>
          <a:xfrm>
            <a:off x="3870624" y="6165872"/>
            <a:ext cx="641908" cy="506514"/>
            <a:chOff x="0" y="0"/>
            <a:chExt cx="855877" cy="675352"/>
          </a:xfrm>
        </p:grpSpPr>
        <p:sp>
          <p:nvSpPr>
            <p:cNvPr id="167" name="Freeform 167"/>
            <p:cNvSpPr/>
            <p:nvPr/>
          </p:nvSpPr>
          <p:spPr>
            <a:xfrm>
              <a:off x="0" y="0"/>
              <a:ext cx="855853" cy="675132"/>
            </a:xfrm>
            <a:custGeom>
              <a:avLst/>
              <a:gdLst/>
              <a:ahLst/>
              <a:cxnLst/>
              <a:rect l="l" t="t" r="r" b="b"/>
              <a:pathLst>
                <a:path w="855853" h="675132">
                  <a:moveTo>
                    <a:pt x="213487" y="0"/>
                  </a:moveTo>
                  <a:cubicBezTo>
                    <a:pt x="136398" y="0"/>
                    <a:pt x="63627" y="14732"/>
                    <a:pt x="0" y="35306"/>
                  </a:cubicBezTo>
                  <a:cubicBezTo>
                    <a:pt x="86995" y="115697"/>
                    <a:pt x="175006" y="196215"/>
                    <a:pt x="265557" y="274447"/>
                  </a:cubicBezTo>
                  <a:cubicBezTo>
                    <a:pt x="279273" y="268224"/>
                    <a:pt x="292608" y="263271"/>
                    <a:pt x="306324" y="258445"/>
                  </a:cubicBezTo>
                  <a:cubicBezTo>
                    <a:pt x="300101" y="270764"/>
                    <a:pt x="294005" y="281940"/>
                    <a:pt x="286766" y="292989"/>
                  </a:cubicBezTo>
                  <a:cubicBezTo>
                    <a:pt x="376047" y="367284"/>
                    <a:pt x="466471" y="439547"/>
                    <a:pt x="560578" y="505333"/>
                  </a:cubicBezTo>
                  <a:cubicBezTo>
                    <a:pt x="573024" y="492887"/>
                    <a:pt x="586740" y="480187"/>
                    <a:pt x="599313" y="469265"/>
                  </a:cubicBezTo>
                  <a:cubicBezTo>
                    <a:pt x="604139" y="491490"/>
                    <a:pt x="606806" y="515112"/>
                    <a:pt x="607822" y="537337"/>
                  </a:cubicBezTo>
                  <a:cubicBezTo>
                    <a:pt x="683514" y="588264"/>
                    <a:pt x="761492" y="634111"/>
                    <a:pt x="842137" y="675132"/>
                  </a:cubicBezTo>
                  <a:cubicBezTo>
                    <a:pt x="855853" y="565912"/>
                    <a:pt x="834644" y="429641"/>
                    <a:pt x="720598" y="279273"/>
                  </a:cubicBezTo>
                  <a:cubicBezTo>
                    <a:pt x="558546" y="65278"/>
                    <a:pt x="375920" y="0"/>
                    <a:pt x="213487" y="0"/>
                  </a:cubicBezTo>
                  <a:close/>
                </a:path>
              </a:pathLst>
            </a:custGeom>
            <a:solidFill>
              <a:srgbClr val="124773"/>
            </a:solidFill>
          </p:spPr>
        </p:sp>
      </p:grpSp>
      <p:grpSp>
        <p:nvGrpSpPr>
          <p:cNvPr id="168" name="Group 168"/>
          <p:cNvGrpSpPr/>
          <p:nvPr/>
        </p:nvGrpSpPr>
        <p:grpSpPr>
          <a:xfrm>
            <a:off x="4004566" y="6385510"/>
            <a:ext cx="286466" cy="257868"/>
            <a:chOff x="0" y="0"/>
            <a:chExt cx="381955" cy="343824"/>
          </a:xfrm>
        </p:grpSpPr>
        <p:sp>
          <p:nvSpPr>
            <p:cNvPr id="169" name="Freeform 169"/>
            <p:cNvSpPr/>
            <p:nvPr/>
          </p:nvSpPr>
          <p:spPr>
            <a:xfrm>
              <a:off x="0" y="127"/>
              <a:ext cx="382016" cy="343535"/>
            </a:xfrm>
            <a:custGeom>
              <a:avLst/>
              <a:gdLst/>
              <a:ahLst/>
              <a:cxnLst/>
              <a:rect l="l" t="t" r="r" b="b"/>
              <a:pathLst>
                <a:path w="382016" h="343535">
                  <a:moveTo>
                    <a:pt x="108204" y="0"/>
                  </a:moveTo>
                  <a:cubicBezTo>
                    <a:pt x="74549" y="54737"/>
                    <a:pt x="35941" y="104140"/>
                    <a:pt x="0" y="152781"/>
                  </a:cubicBezTo>
                  <a:cubicBezTo>
                    <a:pt x="79502" y="212344"/>
                    <a:pt x="161290" y="278130"/>
                    <a:pt x="239395" y="343535"/>
                  </a:cubicBezTo>
                  <a:cubicBezTo>
                    <a:pt x="286766" y="300355"/>
                    <a:pt x="334899" y="255778"/>
                    <a:pt x="382016" y="212344"/>
                  </a:cubicBezTo>
                  <a:cubicBezTo>
                    <a:pt x="287909" y="146558"/>
                    <a:pt x="197485" y="74422"/>
                    <a:pt x="108204" y="0"/>
                  </a:cubicBezTo>
                  <a:close/>
                </a:path>
              </a:pathLst>
            </a:custGeom>
            <a:solidFill>
              <a:srgbClr val="193C58"/>
            </a:solidFill>
          </p:spPr>
        </p:sp>
      </p:grpSp>
      <p:grpSp>
        <p:nvGrpSpPr>
          <p:cNvPr id="170" name="Group 170"/>
          <p:cNvGrpSpPr/>
          <p:nvPr/>
        </p:nvGrpSpPr>
        <p:grpSpPr>
          <a:xfrm>
            <a:off x="3690164" y="6192208"/>
            <a:ext cx="379638" cy="253992"/>
            <a:chOff x="0" y="0"/>
            <a:chExt cx="506184" cy="338656"/>
          </a:xfrm>
        </p:grpSpPr>
        <p:sp>
          <p:nvSpPr>
            <p:cNvPr id="171" name="Freeform 171"/>
            <p:cNvSpPr/>
            <p:nvPr/>
          </p:nvSpPr>
          <p:spPr>
            <a:xfrm>
              <a:off x="127" y="127"/>
              <a:ext cx="505968" cy="338582"/>
            </a:xfrm>
            <a:custGeom>
              <a:avLst/>
              <a:gdLst/>
              <a:ahLst/>
              <a:cxnLst/>
              <a:rect l="l" t="t" r="r" b="b"/>
              <a:pathLst>
                <a:path w="505968" h="338582">
                  <a:moveTo>
                    <a:pt x="240538" y="0"/>
                  </a:moveTo>
                  <a:cubicBezTo>
                    <a:pt x="96774" y="47117"/>
                    <a:pt x="0" y="122682"/>
                    <a:pt x="0" y="122682"/>
                  </a:cubicBezTo>
                  <a:cubicBezTo>
                    <a:pt x="0" y="122682"/>
                    <a:pt x="141351" y="210693"/>
                    <a:pt x="319913" y="338582"/>
                  </a:cubicBezTo>
                  <a:cubicBezTo>
                    <a:pt x="383032" y="308864"/>
                    <a:pt x="442595" y="266446"/>
                    <a:pt x="505968" y="239268"/>
                  </a:cubicBezTo>
                  <a:cubicBezTo>
                    <a:pt x="415544" y="161036"/>
                    <a:pt x="327406" y="80391"/>
                    <a:pt x="240538" y="0"/>
                  </a:cubicBezTo>
                  <a:close/>
                </a:path>
              </a:pathLst>
            </a:custGeom>
            <a:solidFill>
              <a:srgbClr val="193C58"/>
            </a:solidFill>
          </p:spPr>
        </p:sp>
      </p:grpSp>
      <p:grpSp>
        <p:nvGrpSpPr>
          <p:cNvPr id="172" name="Group 172"/>
          <p:cNvGrpSpPr/>
          <p:nvPr/>
        </p:nvGrpSpPr>
        <p:grpSpPr>
          <a:xfrm>
            <a:off x="4284482" y="6568918"/>
            <a:ext cx="217756" cy="304390"/>
            <a:chOff x="0" y="0"/>
            <a:chExt cx="290341" cy="405853"/>
          </a:xfrm>
        </p:grpSpPr>
        <p:sp>
          <p:nvSpPr>
            <p:cNvPr id="173" name="Freeform 173"/>
            <p:cNvSpPr/>
            <p:nvPr/>
          </p:nvSpPr>
          <p:spPr>
            <a:xfrm>
              <a:off x="127" y="0"/>
              <a:ext cx="290195" cy="405638"/>
            </a:xfrm>
            <a:custGeom>
              <a:avLst/>
              <a:gdLst/>
              <a:ahLst/>
              <a:cxnLst/>
              <a:rect l="l" t="t" r="r" b="b"/>
              <a:pathLst>
                <a:path w="290195" h="405638">
                  <a:moveTo>
                    <a:pt x="55880" y="0"/>
                  </a:moveTo>
                  <a:cubicBezTo>
                    <a:pt x="59563" y="79502"/>
                    <a:pt x="37084" y="155067"/>
                    <a:pt x="0" y="222123"/>
                  </a:cubicBezTo>
                  <a:cubicBezTo>
                    <a:pt x="63373" y="283972"/>
                    <a:pt x="119126" y="346202"/>
                    <a:pt x="161290" y="405638"/>
                  </a:cubicBezTo>
                  <a:cubicBezTo>
                    <a:pt x="161290" y="405638"/>
                    <a:pt x="267843" y="302641"/>
                    <a:pt x="290195" y="137795"/>
                  </a:cubicBezTo>
                  <a:cubicBezTo>
                    <a:pt x="209423" y="96774"/>
                    <a:pt x="131572" y="50927"/>
                    <a:pt x="55880" y="0"/>
                  </a:cubicBezTo>
                  <a:close/>
                </a:path>
              </a:pathLst>
            </a:custGeom>
            <a:solidFill>
              <a:srgbClr val="193C58"/>
            </a:solidFill>
          </p:spPr>
        </p:sp>
      </p:grpSp>
      <p:grpSp>
        <p:nvGrpSpPr>
          <p:cNvPr id="174" name="Group 174"/>
          <p:cNvGrpSpPr/>
          <p:nvPr/>
        </p:nvGrpSpPr>
        <p:grpSpPr>
          <a:xfrm>
            <a:off x="2864186" y="7377414"/>
            <a:ext cx="501548" cy="450502"/>
            <a:chOff x="0" y="0"/>
            <a:chExt cx="668731" cy="600669"/>
          </a:xfrm>
        </p:grpSpPr>
        <p:sp>
          <p:nvSpPr>
            <p:cNvPr id="175" name="Freeform 175"/>
            <p:cNvSpPr/>
            <p:nvPr/>
          </p:nvSpPr>
          <p:spPr>
            <a:xfrm>
              <a:off x="127" y="127"/>
              <a:ext cx="668655" cy="600456"/>
            </a:xfrm>
            <a:custGeom>
              <a:avLst/>
              <a:gdLst/>
              <a:ahLst/>
              <a:cxnLst/>
              <a:rect l="l" t="t" r="r" b="b"/>
              <a:pathLst>
                <a:path w="668655" h="600456">
                  <a:moveTo>
                    <a:pt x="414782" y="0"/>
                  </a:moveTo>
                  <a:cubicBezTo>
                    <a:pt x="368300" y="0"/>
                    <a:pt x="256159" y="104775"/>
                    <a:pt x="133858" y="199390"/>
                  </a:cubicBezTo>
                  <a:cubicBezTo>
                    <a:pt x="75565" y="245364"/>
                    <a:pt x="4826" y="311023"/>
                    <a:pt x="1270" y="391795"/>
                  </a:cubicBezTo>
                  <a:cubicBezTo>
                    <a:pt x="0" y="419989"/>
                    <a:pt x="7493" y="448691"/>
                    <a:pt x="23495" y="470916"/>
                  </a:cubicBezTo>
                  <a:cubicBezTo>
                    <a:pt x="43434" y="498221"/>
                    <a:pt x="66929" y="529209"/>
                    <a:pt x="94107" y="553974"/>
                  </a:cubicBezTo>
                  <a:cubicBezTo>
                    <a:pt x="125095" y="580390"/>
                    <a:pt x="161417" y="600456"/>
                    <a:pt x="202057" y="600456"/>
                  </a:cubicBezTo>
                  <a:cubicBezTo>
                    <a:pt x="205232" y="600456"/>
                    <a:pt x="208534" y="600329"/>
                    <a:pt x="211836" y="600075"/>
                  </a:cubicBezTo>
                  <a:cubicBezTo>
                    <a:pt x="286131" y="592582"/>
                    <a:pt x="349631" y="534289"/>
                    <a:pt x="396621" y="480949"/>
                  </a:cubicBezTo>
                  <a:cubicBezTo>
                    <a:pt x="525653" y="338201"/>
                    <a:pt x="668655" y="211582"/>
                    <a:pt x="596646" y="193294"/>
                  </a:cubicBezTo>
                  <a:cubicBezTo>
                    <a:pt x="592963" y="192278"/>
                    <a:pt x="588772" y="191897"/>
                    <a:pt x="584581" y="191897"/>
                  </a:cubicBezTo>
                  <a:cubicBezTo>
                    <a:pt x="506857" y="191897"/>
                    <a:pt x="349885" y="344424"/>
                    <a:pt x="349885" y="344424"/>
                  </a:cubicBezTo>
                  <a:lnTo>
                    <a:pt x="267970" y="256413"/>
                  </a:lnTo>
                  <a:cubicBezTo>
                    <a:pt x="267970" y="256413"/>
                    <a:pt x="450088" y="94234"/>
                    <a:pt x="436372" y="20955"/>
                  </a:cubicBezTo>
                  <a:cubicBezTo>
                    <a:pt x="433705" y="6350"/>
                    <a:pt x="426212" y="127"/>
                    <a:pt x="414782" y="127"/>
                  </a:cubicBezTo>
                  <a:close/>
                </a:path>
              </a:pathLst>
            </a:custGeom>
            <a:solidFill>
              <a:srgbClr val="BC5FF8"/>
            </a:solidFill>
          </p:spPr>
        </p:sp>
      </p:grpSp>
      <p:grpSp>
        <p:nvGrpSpPr>
          <p:cNvPr id="176" name="Group 176"/>
          <p:cNvGrpSpPr/>
          <p:nvPr/>
        </p:nvGrpSpPr>
        <p:grpSpPr>
          <a:xfrm>
            <a:off x="3064296" y="7676324"/>
            <a:ext cx="54806" cy="48392"/>
            <a:chOff x="0" y="0"/>
            <a:chExt cx="73075" cy="64523"/>
          </a:xfrm>
        </p:grpSpPr>
        <p:sp>
          <p:nvSpPr>
            <p:cNvPr id="177" name="Freeform 177"/>
            <p:cNvSpPr/>
            <p:nvPr/>
          </p:nvSpPr>
          <p:spPr>
            <a:xfrm>
              <a:off x="0" y="0"/>
              <a:ext cx="72898" cy="64516"/>
            </a:xfrm>
            <a:custGeom>
              <a:avLst/>
              <a:gdLst/>
              <a:ahLst/>
              <a:cxnLst/>
              <a:rect l="l" t="t" r="r" b="b"/>
              <a:pathLst>
                <a:path w="72898" h="64516">
                  <a:moveTo>
                    <a:pt x="41148" y="0"/>
                  </a:moveTo>
                  <a:cubicBezTo>
                    <a:pt x="32385" y="0"/>
                    <a:pt x="23368" y="3429"/>
                    <a:pt x="16002" y="10541"/>
                  </a:cubicBezTo>
                  <a:cubicBezTo>
                    <a:pt x="2540" y="23114"/>
                    <a:pt x="0" y="43815"/>
                    <a:pt x="11049" y="55245"/>
                  </a:cubicBezTo>
                  <a:cubicBezTo>
                    <a:pt x="16637" y="61341"/>
                    <a:pt x="24003" y="64516"/>
                    <a:pt x="32131" y="64516"/>
                  </a:cubicBezTo>
                  <a:cubicBezTo>
                    <a:pt x="40513" y="64516"/>
                    <a:pt x="49403" y="61087"/>
                    <a:pt x="56896" y="53975"/>
                  </a:cubicBezTo>
                  <a:cubicBezTo>
                    <a:pt x="70612" y="41529"/>
                    <a:pt x="72898" y="20447"/>
                    <a:pt x="62103" y="8128"/>
                  </a:cubicBezTo>
                  <a:cubicBezTo>
                    <a:pt x="56515" y="2794"/>
                    <a:pt x="49022" y="0"/>
                    <a:pt x="41148" y="0"/>
                  </a:cubicBezTo>
                  <a:close/>
                </a:path>
              </a:pathLst>
            </a:custGeom>
            <a:solidFill>
              <a:srgbClr val="124773"/>
            </a:solidFill>
          </p:spPr>
        </p:sp>
      </p:grpSp>
      <p:grpSp>
        <p:nvGrpSpPr>
          <p:cNvPr id="178" name="Group 178"/>
          <p:cNvGrpSpPr/>
          <p:nvPr/>
        </p:nvGrpSpPr>
        <p:grpSpPr>
          <a:xfrm>
            <a:off x="2978478" y="7584618"/>
            <a:ext cx="55074" cy="48392"/>
            <a:chOff x="0" y="0"/>
            <a:chExt cx="73432" cy="64523"/>
          </a:xfrm>
        </p:grpSpPr>
        <p:sp>
          <p:nvSpPr>
            <p:cNvPr id="179" name="Freeform 179"/>
            <p:cNvSpPr/>
            <p:nvPr/>
          </p:nvSpPr>
          <p:spPr>
            <a:xfrm>
              <a:off x="127" y="127"/>
              <a:ext cx="73279" cy="64389"/>
            </a:xfrm>
            <a:custGeom>
              <a:avLst/>
              <a:gdLst/>
              <a:ahLst/>
              <a:cxnLst/>
              <a:rect l="l" t="t" r="r" b="b"/>
              <a:pathLst>
                <a:path w="73279" h="64389">
                  <a:moveTo>
                    <a:pt x="41275" y="0"/>
                  </a:moveTo>
                  <a:cubicBezTo>
                    <a:pt x="32512" y="0"/>
                    <a:pt x="23241" y="3429"/>
                    <a:pt x="16129" y="9779"/>
                  </a:cubicBezTo>
                  <a:cubicBezTo>
                    <a:pt x="2667" y="23622"/>
                    <a:pt x="0" y="43307"/>
                    <a:pt x="11303" y="56007"/>
                  </a:cubicBezTo>
                  <a:cubicBezTo>
                    <a:pt x="16510" y="61595"/>
                    <a:pt x="23749" y="64389"/>
                    <a:pt x="31496" y="64389"/>
                  </a:cubicBezTo>
                  <a:cubicBezTo>
                    <a:pt x="40386" y="64389"/>
                    <a:pt x="49911" y="60706"/>
                    <a:pt x="57277" y="53340"/>
                  </a:cubicBezTo>
                  <a:cubicBezTo>
                    <a:pt x="70866" y="41021"/>
                    <a:pt x="73279" y="21082"/>
                    <a:pt x="62230" y="8636"/>
                  </a:cubicBezTo>
                  <a:cubicBezTo>
                    <a:pt x="56896" y="2667"/>
                    <a:pt x="49276" y="0"/>
                    <a:pt x="41275" y="0"/>
                  </a:cubicBezTo>
                  <a:close/>
                </a:path>
              </a:pathLst>
            </a:custGeom>
            <a:solidFill>
              <a:srgbClr val="124773"/>
            </a:solidFill>
          </p:spPr>
        </p:sp>
      </p:grpSp>
      <p:grpSp>
        <p:nvGrpSpPr>
          <p:cNvPr id="180" name="Group 180"/>
          <p:cNvGrpSpPr/>
          <p:nvPr/>
        </p:nvGrpSpPr>
        <p:grpSpPr>
          <a:xfrm>
            <a:off x="2948802" y="7668036"/>
            <a:ext cx="81008" cy="77668"/>
            <a:chOff x="0" y="0"/>
            <a:chExt cx="108011" cy="103557"/>
          </a:xfrm>
        </p:grpSpPr>
        <p:sp>
          <p:nvSpPr>
            <p:cNvPr id="181" name="Freeform 181"/>
            <p:cNvSpPr/>
            <p:nvPr/>
          </p:nvSpPr>
          <p:spPr>
            <a:xfrm>
              <a:off x="127" y="0"/>
              <a:ext cx="107696" cy="103505"/>
            </a:xfrm>
            <a:custGeom>
              <a:avLst/>
              <a:gdLst/>
              <a:ahLst/>
              <a:cxnLst/>
              <a:rect l="l" t="t" r="r" b="b"/>
              <a:pathLst>
                <a:path w="107696" h="103505">
                  <a:moveTo>
                    <a:pt x="19431" y="0"/>
                  </a:moveTo>
                  <a:cubicBezTo>
                    <a:pt x="18415" y="0"/>
                    <a:pt x="17145" y="127"/>
                    <a:pt x="16002" y="508"/>
                  </a:cubicBezTo>
                  <a:cubicBezTo>
                    <a:pt x="6350" y="1778"/>
                    <a:pt x="0" y="11811"/>
                    <a:pt x="1270" y="20447"/>
                  </a:cubicBezTo>
                  <a:cubicBezTo>
                    <a:pt x="4953" y="40005"/>
                    <a:pt x="13716" y="57658"/>
                    <a:pt x="25908" y="71247"/>
                  </a:cubicBezTo>
                  <a:cubicBezTo>
                    <a:pt x="28575" y="73787"/>
                    <a:pt x="31115" y="76073"/>
                    <a:pt x="33401" y="78740"/>
                  </a:cubicBezTo>
                  <a:cubicBezTo>
                    <a:pt x="48133" y="91059"/>
                    <a:pt x="67056" y="97282"/>
                    <a:pt x="83185" y="102235"/>
                  </a:cubicBezTo>
                  <a:cubicBezTo>
                    <a:pt x="85090" y="102997"/>
                    <a:pt x="87122" y="103505"/>
                    <a:pt x="89027" y="103505"/>
                  </a:cubicBezTo>
                  <a:cubicBezTo>
                    <a:pt x="96012" y="103505"/>
                    <a:pt x="102616" y="98933"/>
                    <a:pt x="105410" y="91059"/>
                  </a:cubicBezTo>
                  <a:cubicBezTo>
                    <a:pt x="107696" y="82296"/>
                    <a:pt x="103124" y="72517"/>
                    <a:pt x="94361" y="68580"/>
                  </a:cubicBezTo>
                  <a:cubicBezTo>
                    <a:pt x="80645" y="64008"/>
                    <a:pt x="65786" y="60071"/>
                    <a:pt x="55626" y="51308"/>
                  </a:cubicBezTo>
                  <a:cubicBezTo>
                    <a:pt x="45847" y="42799"/>
                    <a:pt x="38354" y="30226"/>
                    <a:pt x="36068" y="14224"/>
                  </a:cubicBezTo>
                  <a:cubicBezTo>
                    <a:pt x="34925" y="6604"/>
                    <a:pt x="27178" y="0"/>
                    <a:pt x="19431" y="0"/>
                  </a:cubicBezTo>
                  <a:close/>
                </a:path>
              </a:pathLst>
            </a:custGeom>
            <a:solidFill>
              <a:srgbClr val="124773"/>
            </a:solidFill>
          </p:spPr>
        </p:sp>
      </p:grpSp>
      <p:grpSp>
        <p:nvGrpSpPr>
          <p:cNvPr id="182" name="Group 182"/>
          <p:cNvGrpSpPr/>
          <p:nvPr/>
        </p:nvGrpSpPr>
        <p:grpSpPr>
          <a:xfrm>
            <a:off x="13839349" y="6297958"/>
            <a:ext cx="975645" cy="621153"/>
            <a:chOff x="0" y="0"/>
            <a:chExt cx="1300860" cy="828204"/>
          </a:xfrm>
        </p:grpSpPr>
        <p:sp>
          <p:nvSpPr>
            <p:cNvPr id="183" name="Freeform 183"/>
            <p:cNvSpPr/>
            <p:nvPr/>
          </p:nvSpPr>
          <p:spPr>
            <a:xfrm>
              <a:off x="127" y="0"/>
              <a:ext cx="1300734" cy="828040"/>
            </a:xfrm>
            <a:custGeom>
              <a:avLst/>
              <a:gdLst/>
              <a:ahLst/>
              <a:cxnLst/>
              <a:rect l="l" t="t" r="r" b="b"/>
              <a:pathLst>
                <a:path w="1300734" h="828040">
                  <a:moveTo>
                    <a:pt x="421005" y="0"/>
                  </a:moveTo>
                  <a:cubicBezTo>
                    <a:pt x="269621" y="0"/>
                    <a:pt x="125984" y="38989"/>
                    <a:pt x="0" y="107315"/>
                  </a:cubicBezTo>
                  <a:cubicBezTo>
                    <a:pt x="185928" y="135509"/>
                    <a:pt x="472694" y="257683"/>
                    <a:pt x="563245" y="733806"/>
                  </a:cubicBezTo>
                  <a:cubicBezTo>
                    <a:pt x="564388" y="739902"/>
                    <a:pt x="565785" y="744601"/>
                    <a:pt x="565785" y="749300"/>
                  </a:cubicBezTo>
                  <a:cubicBezTo>
                    <a:pt x="597535" y="748157"/>
                    <a:pt x="629031" y="747395"/>
                    <a:pt x="659892" y="747395"/>
                  </a:cubicBezTo>
                  <a:cubicBezTo>
                    <a:pt x="908685" y="747395"/>
                    <a:pt x="1134237" y="787146"/>
                    <a:pt x="1300734" y="828040"/>
                  </a:cubicBezTo>
                  <a:cubicBezTo>
                    <a:pt x="1273556" y="365887"/>
                    <a:pt x="890397" y="0"/>
                    <a:pt x="421005" y="0"/>
                  </a:cubicBezTo>
                  <a:close/>
                </a:path>
              </a:pathLst>
            </a:custGeom>
            <a:solidFill>
              <a:srgbClr val="B1E9FF"/>
            </a:solidFill>
          </p:spPr>
        </p:sp>
      </p:grpSp>
      <p:grpSp>
        <p:nvGrpSpPr>
          <p:cNvPr id="184" name="Group 184"/>
          <p:cNvGrpSpPr/>
          <p:nvPr/>
        </p:nvGrpSpPr>
        <p:grpSpPr>
          <a:xfrm>
            <a:off x="13494616" y="6378438"/>
            <a:ext cx="769312" cy="674637"/>
            <a:chOff x="0" y="0"/>
            <a:chExt cx="1025749" cy="899516"/>
          </a:xfrm>
        </p:grpSpPr>
        <p:sp>
          <p:nvSpPr>
            <p:cNvPr id="185" name="Freeform 185"/>
            <p:cNvSpPr/>
            <p:nvPr/>
          </p:nvSpPr>
          <p:spPr>
            <a:xfrm>
              <a:off x="0" y="0"/>
              <a:ext cx="1025525" cy="899287"/>
            </a:xfrm>
            <a:custGeom>
              <a:avLst/>
              <a:gdLst/>
              <a:ahLst/>
              <a:cxnLst/>
              <a:rect l="l" t="t" r="r" b="b"/>
              <a:pathLst>
                <a:path w="1025525" h="899287">
                  <a:moveTo>
                    <a:pt x="459867" y="0"/>
                  </a:moveTo>
                  <a:cubicBezTo>
                    <a:pt x="186055" y="149225"/>
                    <a:pt x="0" y="439674"/>
                    <a:pt x="0" y="774573"/>
                  </a:cubicBezTo>
                  <a:cubicBezTo>
                    <a:pt x="0" y="816991"/>
                    <a:pt x="2540" y="859282"/>
                    <a:pt x="8255" y="899287"/>
                  </a:cubicBezTo>
                  <a:cubicBezTo>
                    <a:pt x="240919" y="804291"/>
                    <a:pt x="636016" y="663194"/>
                    <a:pt x="1002919" y="643128"/>
                  </a:cubicBezTo>
                  <a:cubicBezTo>
                    <a:pt x="1010031" y="643128"/>
                    <a:pt x="1018413" y="641985"/>
                    <a:pt x="1025525" y="641985"/>
                  </a:cubicBezTo>
                  <a:cubicBezTo>
                    <a:pt x="1025525" y="637286"/>
                    <a:pt x="1024128" y="632460"/>
                    <a:pt x="1022985" y="626491"/>
                  </a:cubicBezTo>
                  <a:cubicBezTo>
                    <a:pt x="932434" y="150368"/>
                    <a:pt x="645668" y="28194"/>
                    <a:pt x="459867" y="0"/>
                  </a:cubicBezTo>
                  <a:close/>
                </a:path>
              </a:pathLst>
            </a:custGeom>
            <a:solidFill>
              <a:srgbClr val="FFB300"/>
            </a:solidFill>
          </p:spPr>
        </p:sp>
      </p:grpSp>
      <p:grpSp>
        <p:nvGrpSpPr>
          <p:cNvPr id="186" name="Group 186"/>
          <p:cNvGrpSpPr/>
          <p:nvPr/>
        </p:nvGrpSpPr>
        <p:grpSpPr>
          <a:xfrm>
            <a:off x="13500700" y="6859923"/>
            <a:ext cx="830908" cy="760187"/>
            <a:chOff x="0" y="0"/>
            <a:chExt cx="1107877" cy="1013582"/>
          </a:xfrm>
        </p:grpSpPr>
        <p:sp>
          <p:nvSpPr>
            <p:cNvPr id="187" name="Freeform 187"/>
            <p:cNvSpPr/>
            <p:nvPr/>
          </p:nvSpPr>
          <p:spPr>
            <a:xfrm>
              <a:off x="127" y="0"/>
              <a:ext cx="1107567" cy="1013460"/>
            </a:xfrm>
            <a:custGeom>
              <a:avLst/>
              <a:gdLst/>
              <a:ahLst/>
              <a:cxnLst/>
              <a:rect l="l" t="t" r="r" b="b"/>
              <a:pathLst>
                <a:path w="1107567" h="1013460">
                  <a:moveTo>
                    <a:pt x="1017397" y="0"/>
                  </a:moveTo>
                  <a:cubicBezTo>
                    <a:pt x="1010285" y="0"/>
                    <a:pt x="1001903" y="1143"/>
                    <a:pt x="994791" y="1143"/>
                  </a:cubicBezTo>
                  <a:cubicBezTo>
                    <a:pt x="627888" y="21336"/>
                    <a:pt x="232791" y="162433"/>
                    <a:pt x="0" y="257429"/>
                  </a:cubicBezTo>
                  <a:cubicBezTo>
                    <a:pt x="61214" y="685546"/>
                    <a:pt x="428117" y="1013460"/>
                    <a:pt x="872490" y="1013460"/>
                  </a:cubicBezTo>
                  <a:cubicBezTo>
                    <a:pt x="893826" y="1013460"/>
                    <a:pt x="913765" y="1013460"/>
                    <a:pt x="933831" y="1011301"/>
                  </a:cubicBezTo>
                  <a:cubicBezTo>
                    <a:pt x="1006729" y="838200"/>
                    <a:pt x="1107567" y="486791"/>
                    <a:pt x="1017397" y="0"/>
                  </a:cubicBezTo>
                  <a:close/>
                </a:path>
              </a:pathLst>
            </a:custGeom>
            <a:solidFill>
              <a:srgbClr val="275F8E"/>
            </a:solidFill>
          </p:spPr>
        </p:sp>
      </p:grpSp>
      <p:grpSp>
        <p:nvGrpSpPr>
          <p:cNvPr id="188" name="Group 188"/>
          <p:cNvGrpSpPr/>
          <p:nvPr/>
        </p:nvGrpSpPr>
        <p:grpSpPr>
          <a:xfrm>
            <a:off x="14201065" y="6858402"/>
            <a:ext cx="615703" cy="759933"/>
            <a:chOff x="0" y="0"/>
            <a:chExt cx="820937" cy="1013244"/>
          </a:xfrm>
        </p:grpSpPr>
        <p:sp>
          <p:nvSpPr>
            <p:cNvPr id="189" name="Freeform 189"/>
            <p:cNvSpPr/>
            <p:nvPr/>
          </p:nvSpPr>
          <p:spPr>
            <a:xfrm>
              <a:off x="254" y="127"/>
              <a:ext cx="820547" cy="1013079"/>
            </a:xfrm>
            <a:custGeom>
              <a:avLst/>
              <a:gdLst/>
              <a:ahLst/>
              <a:cxnLst/>
              <a:rect l="l" t="t" r="r" b="b"/>
              <a:pathLst>
                <a:path w="820547" h="1013079">
                  <a:moveTo>
                    <a:pt x="177546" y="0"/>
                  </a:moveTo>
                  <a:cubicBezTo>
                    <a:pt x="146558" y="0"/>
                    <a:pt x="115189" y="635"/>
                    <a:pt x="83439" y="1905"/>
                  </a:cubicBezTo>
                  <a:cubicBezTo>
                    <a:pt x="173736" y="488696"/>
                    <a:pt x="72771" y="840105"/>
                    <a:pt x="0" y="1013079"/>
                  </a:cubicBezTo>
                  <a:cubicBezTo>
                    <a:pt x="458597" y="982599"/>
                    <a:pt x="820547" y="600202"/>
                    <a:pt x="820547" y="134493"/>
                  </a:cubicBezTo>
                  <a:cubicBezTo>
                    <a:pt x="820547" y="115951"/>
                    <a:pt x="819404" y="98171"/>
                    <a:pt x="818388" y="80645"/>
                  </a:cubicBezTo>
                  <a:cubicBezTo>
                    <a:pt x="651891" y="39751"/>
                    <a:pt x="426212" y="0"/>
                    <a:pt x="177546" y="0"/>
                  </a:cubicBezTo>
                  <a:close/>
                </a:path>
              </a:pathLst>
            </a:custGeom>
            <a:solidFill>
              <a:srgbClr val="F65C6A"/>
            </a:solidFill>
          </p:spPr>
        </p:sp>
      </p:grpSp>
      <p:grpSp>
        <p:nvGrpSpPr>
          <p:cNvPr id="190" name="Group 190"/>
          <p:cNvGrpSpPr/>
          <p:nvPr/>
        </p:nvGrpSpPr>
        <p:grpSpPr>
          <a:xfrm>
            <a:off x="13495376" y="6370401"/>
            <a:ext cx="1321392" cy="1249709"/>
            <a:chOff x="0" y="0"/>
            <a:chExt cx="1761855" cy="1666278"/>
          </a:xfrm>
        </p:grpSpPr>
        <p:sp>
          <p:nvSpPr>
            <p:cNvPr id="191" name="Freeform 191"/>
            <p:cNvSpPr/>
            <p:nvPr/>
          </p:nvSpPr>
          <p:spPr>
            <a:xfrm>
              <a:off x="127" y="125"/>
              <a:ext cx="1761363" cy="1665953"/>
            </a:xfrm>
            <a:custGeom>
              <a:avLst/>
              <a:gdLst/>
              <a:ahLst/>
              <a:cxnLst/>
              <a:rect l="l" t="t" r="r" b="b"/>
              <a:pathLst>
                <a:path w="1761363" h="1665953">
                  <a:moveTo>
                    <a:pt x="544703" y="0"/>
                  </a:moveTo>
                  <a:cubicBezTo>
                    <a:pt x="482346" y="24084"/>
                    <a:pt x="424688" y="55532"/>
                    <a:pt x="371602" y="93468"/>
                  </a:cubicBezTo>
                  <a:cubicBezTo>
                    <a:pt x="498729" y="106321"/>
                    <a:pt x="620903" y="155738"/>
                    <a:pt x="716153" y="243840"/>
                  </a:cubicBezTo>
                  <a:cubicBezTo>
                    <a:pt x="816229" y="336185"/>
                    <a:pt x="874776" y="472706"/>
                    <a:pt x="911479" y="612347"/>
                  </a:cubicBezTo>
                  <a:cubicBezTo>
                    <a:pt x="733679" y="639052"/>
                    <a:pt x="558800" y="678486"/>
                    <a:pt x="385699" y="721164"/>
                  </a:cubicBezTo>
                  <a:cubicBezTo>
                    <a:pt x="254000" y="754608"/>
                    <a:pt x="123571" y="793542"/>
                    <a:pt x="0" y="848076"/>
                  </a:cubicBezTo>
                  <a:cubicBezTo>
                    <a:pt x="2540" y="894373"/>
                    <a:pt x="8509" y="939298"/>
                    <a:pt x="17780" y="983349"/>
                  </a:cubicBezTo>
                  <a:cubicBezTo>
                    <a:pt x="133985" y="928940"/>
                    <a:pt x="256540" y="887385"/>
                    <a:pt x="383413" y="854939"/>
                  </a:cubicBezTo>
                  <a:cubicBezTo>
                    <a:pt x="564388" y="807394"/>
                    <a:pt x="751459" y="765714"/>
                    <a:pt x="937133" y="738011"/>
                  </a:cubicBezTo>
                  <a:cubicBezTo>
                    <a:pt x="944245" y="778567"/>
                    <a:pt x="950087" y="819000"/>
                    <a:pt x="953897" y="857435"/>
                  </a:cubicBezTo>
                  <a:cubicBezTo>
                    <a:pt x="984377" y="1134719"/>
                    <a:pt x="939673" y="1413002"/>
                    <a:pt x="830199" y="1664954"/>
                  </a:cubicBezTo>
                  <a:cubicBezTo>
                    <a:pt x="846582" y="1665952"/>
                    <a:pt x="863092" y="1665952"/>
                    <a:pt x="879602" y="1665952"/>
                  </a:cubicBezTo>
                  <a:cubicBezTo>
                    <a:pt x="911479" y="1665952"/>
                    <a:pt x="943102" y="1664954"/>
                    <a:pt x="973582" y="1661585"/>
                  </a:cubicBezTo>
                  <a:cubicBezTo>
                    <a:pt x="1090168" y="1366705"/>
                    <a:pt x="1125474" y="1043123"/>
                    <a:pt x="1066800" y="722037"/>
                  </a:cubicBezTo>
                  <a:lnTo>
                    <a:pt x="1066800" y="720914"/>
                  </a:lnTo>
                  <a:lnTo>
                    <a:pt x="1068959" y="720914"/>
                  </a:lnTo>
                  <a:cubicBezTo>
                    <a:pt x="1130681" y="714051"/>
                    <a:pt x="1191133" y="710681"/>
                    <a:pt x="1250569" y="710681"/>
                  </a:cubicBezTo>
                  <a:cubicBezTo>
                    <a:pt x="1431036" y="710681"/>
                    <a:pt x="1601343" y="742004"/>
                    <a:pt x="1761363" y="803026"/>
                  </a:cubicBezTo>
                  <a:lnTo>
                    <a:pt x="1761363" y="800531"/>
                  </a:lnTo>
                  <a:cubicBezTo>
                    <a:pt x="1761363" y="751987"/>
                    <a:pt x="1756664" y="704941"/>
                    <a:pt x="1749552" y="658519"/>
                  </a:cubicBezTo>
                  <a:cubicBezTo>
                    <a:pt x="1595374" y="607729"/>
                    <a:pt x="1433068" y="581024"/>
                    <a:pt x="1263777" y="581024"/>
                  </a:cubicBezTo>
                  <a:cubicBezTo>
                    <a:pt x="1213612" y="581024"/>
                    <a:pt x="1162685" y="583395"/>
                    <a:pt x="1111123" y="588137"/>
                  </a:cubicBezTo>
                  <a:cubicBezTo>
                    <a:pt x="1087755" y="589260"/>
                    <a:pt x="1064133" y="592630"/>
                    <a:pt x="1039495" y="595125"/>
                  </a:cubicBezTo>
                  <a:cubicBezTo>
                    <a:pt x="993521" y="411309"/>
                    <a:pt x="914781" y="229864"/>
                    <a:pt x="760730" y="112062"/>
                  </a:cubicBezTo>
                  <a:cubicBezTo>
                    <a:pt x="695071" y="61272"/>
                    <a:pt x="620903" y="24084"/>
                    <a:pt x="544703" y="0"/>
                  </a:cubicBezTo>
                  <a:close/>
                </a:path>
              </a:pathLst>
            </a:custGeom>
            <a:solidFill>
              <a:srgbClr val="FFF9F2"/>
            </a:solidFill>
          </p:spPr>
        </p:sp>
      </p:grpSp>
      <p:grpSp>
        <p:nvGrpSpPr>
          <p:cNvPr id="192" name="Group 192"/>
          <p:cNvGrpSpPr/>
          <p:nvPr/>
        </p:nvGrpSpPr>
        <p:grpSpPr>
          <a:xfrm>
            <a:off x="14083830" y="6697569"/>
            <a:ext cx="325468" cy="326482"/>
            <a:chOff x="0" y="0"/>
            <a:chExt cx="433958" cy="435310"/>
          </a:xfrm>
        </p:grpSpPr>
        <p:sp>
          <p:nvSpPr>
            <p:cNvPr id="193" name="Freeform 193"/>
            <p:cNvSpPr/>
            <p:nvPr/>
          </p:nvSpPr>
          <p:spPr>
            <a:xfrm>
              <a:off x="127" y="0"/>
              <a:ext cx="433705" cy="435356"/>
            </a:xfrm>
            <a:custGeom>
              <a:avLst/>
              <a:gdLst/>
              <a:ahLst/>
              <a:cxnLst/>
              <a:rect l="l" t="t" r="r" b="b"/>
              <a:pathLst>
                <a:path w="433705" h="435356">
                  <a:moveTo>
                    <a:pt x="217170" y="0"/>
                  </a:moveTo>
                  <a:cubicBezTo>
                    <a:pt x="97409" y="0"/>
                    <a:pt x="0" y="97663"/>
                    <a:pt x="0" y="217678"/>
                  </a:cubicBezTo>
                  <a:cubicBezTo>
                    <a:pt x="0" y="337693"/>
                    <a:pt x="97282" y="435356"/>
                    <a:pt x="217170" y="435356"/>
                  </a:cubicBezTo>
                  <a:cubicBezTo>
                    <a:pt x="337185" y="435356"/>
                    <a:pt x="433705" y="337693"/>
                    <a:pt x="433705" y="217678"/>
                  </a:cubicBezTo>
                  <a:cubicBezTo>
                    <a:pt x="433705" y="97663"/>
                    <a:pt x="337185" y="0"/>
                    <a:pt x="217170" y="0"/>
                  </a:cubicBezTo>
                  <a:close/>
                </a:path>
              </a:pathLst>
            </a:custGeom>
            <a:solidFill>
              <a:srgbClr val="E0E0E0"/>
            </a:solidFill>
          </p:spPr>
        </p:sp>
      </p:grpSp>
      <p:grpSp>
        <p:nvGrpSpPr>
          <p:cNvPr id="194" name="Group 194"/>
          <p:cNvGrpSpPr/>
          <p:nvPr/>
        </p:nvGrpSpPr>
        <p:grpSpPr>
          <a:xfrm>
            <a:off x="14173816" y="6787555"/>
            <a:ext cx="146385" cy="146511"/>
            <a:chOff x="0" y="0"/>
            <a:chExt cx="195180" cy="195349"/>
          </a:xfrm>
        </p:grpSpPr>
        <p:sp>
          <p:nvSpPr>
            <p:cNvPr id="195" name="Freeform 195"/>
            <p:cNvSpPr/>
            <p:nvPr/>
          </p:nvSpPr>
          <p:spPr>
            <a:xfrm>
              <a:off x="0" y="0"/>
              <a:ext cx="195072" cy="195326"/>
            </a:xfrm>
            <a:custGeom>
              <a:avLst/>
              <a:gdLst/>
              <a:ahLst/>
              <a:cxnLst/>
              <a:rect l="l" t="t" r="r" b="b"/>
              <a:pathLst>
                <a:path w="195072" h="195326">
                  <a:moveTo>
                    <a:pt x="97282" y="0"/>
                  </a:moveTo>
                  <a:cubicBezTo>
                    <a:pt x="43434" y="0"/>
                    <a:pt x="0" y="43434"/>
                    <a:pt x="0" y="97663"/>
                  </a:cubicBezTo>
                  <a:cubicBezTo>
                    <a:pt x="0" y="151511"/>
                    <a:pt x="43434" y="195326"/>
                    <a:pt x="97282" y="195326"/>
                  </a:cubicBezTo>
                  <a:cubicBezTo>
                    <a:pt x="150368" y="195326"/>
                    <a:pt x="194945" y="151511"/>
                    <a:pt x="194945" y="97663"/>
                  </a:cubicBezTo>
                  <a:cubicBezTo>
                    <a:pt x="195072" y="43434"/>
                    <a:pt x="150368" y="0"/>
                    <a:pt x="97282" y="0"/>
                  </a:cubicBezTo>
                  <a:close/>
                </a:path>
              </a:pathLst>
            </a:custGeom>
            <a:solidFill>
              <a:srgbClr val="FFF9F2"/>
            </a:solidFill>
          </p:spPr>
        </p:sp>
      </p:grpSp>
      <p:grpSp>
        <p:nvGrpSpPr>
          <p:cNvPr id="196" name="Group 196"/>
          <p:cNvGrpSpPr/>
          <p:nvPr/>
        </p:nvGrpSpPr>
        <p:grpSpPr>
          <a:xfrm>
            <a:off x="13675728" y="6565760"/>
            <a:ext cx="192138" cy="198982"/>
            <a:chOff x="0" y="0"/>
            <a:chExt cx="256184" cy="265309"/>
          </a:xfrm>
        </p:grpSpPr>
        <p:sp>
          <p:nvSpPr>
            <p:cNvPr id="197" name="Freeform 197"/>
            <p:cNvSpPr/>
            <p:nvPr/>
          </p:nvSpPr>
          <p:spPr>
            <a:xfrm>
              <a:off x="0" y="0"/>
              <a:ext cx="256159" cy="265303"/>
            </a:xfrm>
            <a:custGeom>
              <a:avLst/>
              <a:gdLst/>
              <a:ahLst/>
              <a:cxnLst/>
              <a:rect l="l" t="t" r="r" b="b"/>
              <a:pathLst>
                <a:path w="256159" h="265303">
                  <a:moveTo>
                    <a:pt x="203073" y="0"/>
                  </a:moveTo>
                  <a:cubicBezTo>
                    <a:pt x="195961" y="0"/>
                    <a:pt x="188595" y="2413"/>
                    <a:pt x="181737" y="7620"/>
                  </a:cubicBezTo>
                  <a:cubicBezTo>
                    <a:pt x="111379" y="64008"/>
                    <a:pt x="53721" y="134620"/>
                    <a:pt x="13716" y="214503"/>
                  </a:cubicBezTo>
                  <a:cubicBezTo>
                    <a:pt x="0" y="241300"/>
                    <a:pt x="23622" y="265303"/>
                    <a:pt x="45847" y="265303"/>
                  </a:cubicBezTo>
                  <a:cubicBezTo>
                    <a:pt x="56007" y="265303"/>
                    <a:pt x="65659" y="260350"/>
                    <a:pt x="71501" y="248539"/>
                  </a:cubicBezTo>
                  <a:cubicBezTo>
                    <a:pt x="110236" y="172212"/>
                    <a:pt x="161925" y="107442"/>
                    <a:pt x="228981" y="55880"/>
                  </a:cubicBezTo>
                  <a:cubicBezTo>
                    <a:pt x="256159" y="34290"/>
                    <a:pt x="231140" y="0"/>
                    <a:pt x="203073" y="0"/>
                  </a:cubicBezTo>
                  <a:close/>
                </a:path>
              </a:pathLst>
            </a:custGeom>
            <a:solidFill>
              <a:srgbClr val="FFFFFF"/>
            </a:solidFill>
          </p:spPr>
        </p:sp>
      </p:grpSp>
      <p:grpSp>
        <p:nvGrpSpPr>
          <p:cNvPr id="198" name="Group 198"/>
          <p:cNvGrpSpPr/>
          <p:nvPr/>
        </p:nvGrpSpPr>
        <p:grpSpPr>
          <a:xfrm>
            <a:off x="13832378" y="6665124"/>
            <a:ext cx="101519" cy="104180"/>
            <a:chOff x="0" y="0"/>
            <a:chExt cx="135358" cy="138907"/>
          </a:xfrm>
        </p:grpSpPr>
        <p:sp>
          <p:nvSpPr>
            <p:cNvPr id="199" name="Freeform 199"/>
            <p:cNvSpPr/>
            <p:nvPr/>
          </p:nvSpPr>
          <p:spPr>
            <a:xfrm>
              <a:off x="254" y="127"/>
              <a:ext cx="135001" cy="138684"/>
            </a:xfrm>
            <a:custGeom>
              <a:avLst/>
              <a:gdLst/>
              <a:ahLst/>
              <a:cxnLst/>
              <a:rect l="l" t="t" r="r" b="b"/>
              <a:pathLst>
                <a:path w="135001" h="138684">
                  <a:moveTo>
                    <a:pt x="97536" y="0"/>
                  </a:moveTo>
                  <a:cubicBezTo>
                    <a:pt x="89027" y="0"/>
                    <a:pt x="80772" y="3175"/>
                    <a:pt x="75057" y="10160"/>
                  </a:cubicBezTo>
                  <a:cubicBezTo>
                    <a:pt x="53975" y="32512"/>
                    <a:pt x="32893" y="57277"/>
                    <a:pt x="13970" y="81788"/>
                  </a:cubicBezTo>
                  <a:cubicBezTo>
                    <a:pt x="2159" y="96012"/>
                    <a:pt x="0" y="114935"/>
                    <a:pt x="13970" y="128905"/>
                  </a:cubicBezTo>
                  <a:cubicBezTo>
                    <a:pt x="20193" y="135128"/>
                    <a:pt x="29464" y="138684"/>
                    <a:pt x="38608" y="138684"/>
                  </a:cubicBezTo>
                  <a:cubicBezTo>
                    <a:pt x="47117" y="138684"/>
                    <a:pt x="55372" y="135636"/>
                    <a:pt x="61087" y="128905"/>
                  </a:cubicBezTo>
                  <a:cubicBezTo>
                    <a:pt x="79629" y="104394"/>
                    <a:pt x="100838" y="80772"/>
                    <a:pt x="122047" y="57277"/>
                  </a:cubicBezTo>
                  <a:cubicBezTo>
                    <a:pt x="133858" y="44323"/>
                    <a:pt x="135001" y="23114"/>
                    <a:pt x="122047" y="10160"/>
                  </a:cubicBezTo>
                  <a:cubicBezTo>
                    <a:pt x="115443" y="3556"/>
                    <a:pt x="106553" y="0"/>
                    <a:pt x="97536" y="0"/>
                  </a:cubicBezTo>
                  <a:close/>
                </a:path>
              </a:pathLst>
            </a:custGeom>
            <a:solidFill>
              <a:srgbClr val="FFFFFF"/>
            </a:solidFill>
          </p:spPr>
        </p:sp>
      </p:grpSp>
      <p:grpSp>
        <p:nvGrpSpPr>
          <p:cNvPr id="200" name="Group 200"/>
          <p:cNvGrpSpPr/>
          <p:nvPr/>
        </p:nvGrpSpPr>
        <p:grpSpPr>
          <a:xfrm>
            <a:off x="13728198" y="7185899"/>
            <a:ext cx="257282" cy="241186"/>
            <a:chOff x="0" y="0"/>
            <a:chExt cx="343043" cy="321582"/>
          </a:xfrm>
        </p:grpSpPr>
        <p:sp>
          <p:nvSpPr>
            <p:cNvPr id="201" name="Freeform 201"/>
            <p:cNvSpPr/>
            <p:nvPr/>
          </p:nvSpPr>
          <p:spPr>
            <a:xfrm>
              <a:off x="0" y="127"/>
              <a:ext cx="343154" cy="321437"/>
            </a:xfrm>
            <a:custGeom>
              <a:avLst/>
              <a:gdLst/>
              <a:ahLst/>
              <a:cxnLst/>
              <a:rect l="l" t="t" r="r" b="b"/>
              <a:pathLst>
                <a:path w="343154" h="321437">
                  <a:moveTo>
                    <a:pt x="44958" y="0"/>
                  </a:moveTo>
                  <a:cubicBezTo>
                    <a:pt x="23114" y="0"/>
                    <a:pt x="0" y="24384"/>
                    <a:pt x="11938" y="50800"/>
                  </a:cubicBezTo>
                  <a:cubicBezTo>
                    <a:pt x="67310" y="168402"/>
                    <a:pt x="159004" y="261239"/>
                    <a:pt x="275336" y="317754"/>
                  </a:cubicBezTo>
                  <a:cubicBezTo>
                    <a:pt x="280797" y="320294"/>
                    <a:pt x="286004" y="321437"/>
                    <a:pt x="291084" y="321437"/>
                  </a:cubicBezTo>
                  <a:cubicBezTo>
                    <a:pt x="322326" y="321437"/>
                    <a:pt x="343154" y="276352"/>
                    <a:pt x="309499" y="260096"/>
                  </a:cubicBezTo>
                  <a:cubicBezTo>
                    <a:pt x="202438" y="208407"/>
                    <a:pt x="120142" y="124968"/>
                    <a:pt x="70612" y="17907"/>
                  </a:cubicBezTo>
                  <a:cubicBezTo>
                    <a:pt x="64770" y="5334"/>
                    <a:pt x="54864" y="0"/>
                    <a:pt x="44958" y="0"/>
                  </a:cubicBezTo>
                  <a:close/>
                </a:path>
              </a:pathLst>
            </a:custGeom>
            <a:solidFill>
              <a:srgbClr val="FFFFFF"/>
            </a:solidFill>
          </p:spPr>
        </p:sp>
      </p:grpSp>
      <p:grpSp>
        <p:nvGrpSpPr>
          <p:cNvPr id="202" name="Group 202"/>
          <p:cNvGrpSpPr/>
          <p:nvPr/>
        </p:nvGrpSpPr>
        <p:grpSpPr>
          <a:xfrm>
            <a:off x="13886116" y="7139132"/>
            <a:ext cx="128134" cy="117995"/>
            <a:chOff x="0" y="0"/>
            <a:chExt cx="170846" cy="157327"/>
          </a:xfrm>
        </p:grpSpPr>
        <p:sp>
          <p:nvSpPr>
            <p:cNvPr id="203" name="Freeform 203"/>
            <p:cNvSpPr/>
            <p:nvPr/>
          </p:nvSpPr>
          <p:spPr>
            <a:xfrm>
              <a:off x="127" y="127"/>
              <a:ext cx="170688" cy="156972"/>
            </a:xfrm>
            <a:custGeom>
              <a:avLst/>
              <a:gdLst/>
              <a:ahLst/>
              <a:cxnLst/>
              <a:rect l="l" t="t" r="r" b="b"/>
              <a:pathLst>
                <a:path w="170688" h="156972">
                  <a:moveTo>
                    <a:pt x="39370" y="0"/>
                  </a:moveTo>
                  <a:cubicBezTo>
                    <a:pt x="33782" y="0"/>
                    <a:pt x="28067" y="1524"/>
                    <a:pt x="22352" y="4953"/>
                  </a:cubicBezTo>
                  <a:cubicBezTo>
                    <a:pt x="8128" y="13208"/>
                    <a:pt x="0" y="35306"/>
                    <a:pt x="10668" y="49530"/>
                  </a:cubicBezTo>
                  <a:cubicBezTo>
                    <a:pt x="36322" y="86233"/>
                    <a:pt x="66167" y="118999"/>
                    <a:pt x="98679" y="148209"/>
                  </a:cubicBezTo>
                  <a:cubicBezTo>
                    <a:pt x="105664" y="154432"/>
                    <a:pt x="113411" y="156972"/>
                    <a:pt x="120650" y="156972"/>
                  </a:cubicBezTo>
                  <a:cubicBezTo>
                    <a:pt x="147320" y="156972"/>
                    <a:pt x="170688" y="123571"/>
                    <a:pt x="145796" y="101346"/>
                  </a:cubicBezTo>
                  <a:cubicBezTo>
                    <a:pt x="117602" y="75565"/>
                    <a:pt x="91821" y="47371"/>
                    <a:pt x="68326" y="16764"/>
                  </a:cubicBezTo>
                  <a:cubicBezTo>
                    <a:pt x="61087" y="6604"/>
                    <a:pt x="50800" y="0"/>
                    <a:pt x="39370" y="0"/>
                  </a:cubicBezTo>
                  <a:close/>
                </a:path>
              </a:pathLst>
            </a:custGeom>
            <a:solidFill>
              <a:srgbClr val="FFFFFF"/>
            </a:solidFill>
          </p:spPr>
        </p:sp>
      </p:grpSp>
      <p:grpSp>
        <p:nvGrpSpPr>
          <p:cNvPr id="204" name="Group 204"/>
          <p:cNvGrpSpPr/>
          <p:nvPr/>
        </p:nvGrpSpPr>
        <p:grpSpPr>
          <a:xfrm>
            <a:off x="14462023" y="7108334"/>
            <a:ext cx="224583" cy="258296"/>
            <a:chOff x="0" y="0"/>
            <a:chExt cx="299444" cy="344395"/>
          </a:xfrm>
        </p:grpSpPr>
        <p:sp>
          <p:nvSpPr>
            <p:cNvPr id="205" name="Freeform 205"/>
            <p:cNvSpPr/>
            <p:nvPr/>
          </p:nvSpPr>
          <p:spPr>
            <a:xfrm>
              <a:off x="0" y="127"/>
              <a:ext cx="299212" cy="344043"/>
            </a:xfrm>
            <a:custGeom>
              <a:avLst/>
              <a:gdLst/>
              <a:ahLst/>
              <a:cxnLst/>
              <a:rect l="l" t="t" r="r" b="b"/>
              <a:pathLst>
                <a:path w="299212" h="344043">
                  <a:moveTo>
                    <a:pt x="258699" y="0"/>
                  </a:moveTo>
                  <a:cubicBezTo>
                    <a:pt x="245237" y="0"/>
                    <a:pt x="231140" y="6858"/>
                    <a:pt x="224790" y="22733"/>
                  </a:cubicBezTo>
                  <a:cubicBezTo>
                    <a:pt x="183515" y="123571"/>
                    <a:pt x="115316" y="213233"/>
                    <a:pt x="27305" y="280162"/>
                  </a:cubicBezTo>
                  <a:cubicBezTo>
                    <a:pt x="0" y="301371"/>
                    <a:pt x="17526" y="344043"/>
                    <a:pt x="43815" y="344043"/>
                  </a:cubicBezTo>
                  <a:cubicBezTo>
                    <a:pt x="49403" y="344043"/>
                    <a:pt x="55245" y="342011"/>
                    <a:pt x="61341" y="337439"/>
                  </a:cubicBezTo>
                  <a:cubicBezTo>
                    <a:pt x="163576" y="258699"/>
                    <a:pt x="239903" y="158877"/>
                    <a:pt x="289433" y="40005"/>
                  </a:cubicBezTo>
                  <a:cubicBezTo>
                    <a:pt x="299212" y="15875"/>
                    <a:pt x="279400" y="0"/>
                    <a:pt x="258699" y="0"/>
                  </a:cubicBezTo>
                  <a:close/>
                </a:path>
              </a:pathLst>
            </a:custGeom>
            <a:solidFill>
              <a:srgbClr val="FFFFFF"/>
            </a:solidFill>
          </p:spPr>
        </p:sp>
      </p:grpSp>
      <p:grpSp>
        <p:nvGrpSpPr>
          <p:cNvPr id="206" name="Group 206"/>
          <p:cNvGrpSpPr/>
          <p:nvPr/>
        </p:nvGrpSpPr>
        <p:grpSpPr>
          <a:xfrm>
            <a:off x="14231356" y="6421656"/>
            <a:ext cx="332946" cy="199616"/>
            <a:chOff x="0" y="0"/>
            <a:chExt cx="443928" cy="266154"/>
          </a:xfrm>
        </p:grpSpPr>
        <p:sp>
          <p:nvSpPr>
            <p:cNvPr id="207" name="Freeform 207"/>
            <p:cNvSpPr/>
            <p:nvPr/>
          </p:nvSpPr>
          <p:spPr>
            <a:xfrm>
              <a:off x="127" y="127"/>
              <a:ext cx="443865" cy="265811"/>
            </a:xfrm>
            <a:custGeom>
              <a:avLst/>
              <a:gdLst/>
              <a:ahLst/>
              <a:cxnLst/>
              <a:rect l="l" t="t" r="r" b="b"/>
              <a:pathLst>
                <a:path w="443865" h="265811">
                  <a:moveTo>
                    <a:pt x="52578" y="0"/>
                  </a:moveTo>
                  <a:cubicBezTo>
                    <a:pt x="16764" y="0"/>
                    <a:pt x="0" y="55753"/>
                    <a:pt x="39370" y="64389"/>
                  </a:cubicBezTo>
                  <a:cubicBezTo>
                    <a:pt x="167640" y="94996"/>
                    <a:pt x="281559" y="158369"/>
                    <a:pt x="371094" y="254889"/>
                  </a:cubicBezTo>
                  <a:cubicBezTo>
                    <a:pt x="378206" y="262636"/>
                    <a:pt x="386588" y="265811"/>
                    <a:pt x="394970" y="265811"/>
                  </a:cubicBezTo>
                  <a:cubicBezTo>
                    <a:pt x="420497" y="265811"/>
                    <a:pt x="443865" y="235204"/>
                    <a:pt x="421640" y="211455"/>
                  </a:cubicBezTo>
                  <a:cubicBezTo>
                    <a:pt x="323977" y="106807"/>
                    <a:pt x="200660" y="34036"/>
                    <a:pt x="60706" y="889"/>
                  </a:cubicBezTo>
                  <a:cubicBezTo>
                    <a:pt x="57785" y="381"/>
                    <a:pt x="55118" y="0"/>
                    <a:pt x="52578" y="0"/>
                  </a:cubicBezTo>
                  <a:close/>
                </a:path>
              </a:pathLst>
            </a:custGeom>
            <a:solidFill>
              <a:srgbClr val="FFFFFF"/>
            </a:solidFill>
          </p:spPr>
        </p:sp>
      </p:grpSp>
      <p:grpSp>
        <p:nvGrpSpPr>
          <p:cNvPr id="208" name="Group 208"/>
          <p:cNvGrpSpPr/>
          <p:nvPr/>
        </p:nvGrpSpPr>
        <p:grpSpPr>
          <a:xfrm>
            <a:off x="2475625" y="5388258"/>
            <a:ext cx="13336750" cy="3589406"/>
            <a:chOff x="0" y="0"/>
            <a:chExt cx="3512560" cy="945358"/>
          </a:xfrm>
        </p:grpSpPr>
        <p:sp>
          <p:nvSpPr>
            <p:cNvPr id="209" name="Freeform 209"/>
            <p:cNvSpPr/>
            <p:nvPr/>
          </p:nvSpPr>
          <p:spPr>
            <a:xfrm>
              <a:off x="0" y="0"/>
              <a:ext cx="3512560" cy="945358"/>
            </a:xfrm>
            <a:custGeom>
              <a:avLst/>
              <a:gdLst/>
              <a:ahLst/>
              <a:cxnLst/>
              <a:rect l="l" t="t" r="r" b="b"/>
              <a:pathLst>
                <a:path w="3512560" h="945358">
                  <a:moveTo>
                    <a:pt x="29605" y="0"/>
                  </a:moveTo>
                  <a:lnTo>
                    <a:pt x="3482954" y="0"/>
                  </a:lnTo>
                  <a:cubicBezTo>
                    <a:pt x="3499305" y="0"/>
                    <a:pt x="3512560" y="13255"/>
                    <a:pt x="3512560" y="29605"/>
                  </a:cubicBezTo>
                  <a:lnTo>
                    <a:pt x="3512560" y="915753"/>
                  </a:lnTo>
                  <a:cubicBezTo>
                    <a:pt x="3512560" y="923604"/>
                    <a:pt x="3509440" y="931135"/>
                    <a:pt x="3503888" y="936687"/>
                  </a:cubicBezTo>
                  <a:cubicBezTo>
                    <a:pt x="3498336" y="942239"/>
                    <a:pt x="3490806" y="945358"/>
                    <a:pt x="3482954" y="945358"/>
                  </a:cubicBezTo>
                  <a:lnTo>
                    <a:pt x="29605" y="945358"/>
                  </a:lnTo>
                  <a:cubicBezTo>
                    <a:pt x="13255" y="945358"/>
                    <a:pt x="0" y="932103"/>
                    <a:pt x="0" y="915753"/>
                  </a:cubicBezTo>
                  <a:lnTo>
                    <a:pt x="0" y="29605"/>
                  </a:lnTo>
                  <a:cubicBezTo>
                    <a:pt x="0" y="13255"/>
                    <a:pt x="13255" y="0"/>
                    <a:pt x="29605" y="0"/>
                  </a:cubicBezTo>
                  <a:close/>
                </a:path>
              </a:pathLst>
            </a:custGeom>
            <a:solidFill>
              <a:srgbClr val="0F6342"/>
            </a:solidFill>
          </p:spPr>
        </p:sp>
        <p:sp>
          <p:nvSpPr>
            <p:cNvPr id="210" name="TextBox 2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11" name="TextBox 211"/>
          <p:cNvSpPr txBox="1"/>
          <p:nvPr/>
        </p:nvSpPr>
        <p:spPr>
          <a:xfrm>
            <a:off x="5894029" y="1254002"/>
            <a:ext cx="6499941" cy="1072259"/>
          </a:xfrm>
          <a:prstGeom prst="rect">
            <a:avLst/>
          </a:prstGeom>
        </p:spPr>
        <p:txBody>
          <a:bodyPr lIns="0" tIns="0" rIns="0" bIns="0" rtlCol="0" anchor="t">
            <a:spAutoFit/>
          </a:bodyPr>
          <a:lstStyle/>
          <a:p>
            <a:pPr algn="ctr">
              <a:lnSpc>
                <a:spcPts val="8216"/>
              </a:lnSpc>
            </a:pPr>
            <a:r>
              <a:rPr lang="en-US" sz="6846">
                <a:solidFill>
                  <a:srgbClr val="BC5FF8"/>
                </a:solidFill>
                <a:latin typeface="Arimo Bold"/>
              </a:rPr>
              <a:t>KOMPETENSI</a:t>
            </a:r>
          </a:p>
        </p:txBody>
      </p:sp>
      <p:grpSp>
        <p:nvGrpSpPr>
          <p:cNvPr id="212" name="Group 212"/>
          <p:cNvGrpSpPr/>
          <p:nvPr/>
        </p:nvGrpSpPr>
        <p:grpSpPr>
          <a:xfrm>
            <a:off x="2471026" y="3007085"/>
            <a:ext cx="13336750" cy="2136415"/>
            <a:chOff x="0" y="0"/>
            <a:chExt cx="3512560" cy="562677"/>
          </a:xfrm>
        </p:grpSpPr>
        <p:sp>
          <p:nvSpPr>
            <p:cNvPr id="213" name="Freeform 213"/>
            <p:cNvSpPr/>
            <p:nvPr/>
          </p:nvSpPr>
          <p:spPr>
            <a:xfrm>
              <a:off x="0" y="0"/>
              <a:ext cx="3512560" cy="562677"/>
            </a:xfrm>
            <a:custGeom>
              <a:avLst/>
              <a:gdLst/>
              <a:ahLst/>
              <a:cxnLst/>
              <a:rect l="l" t="t" r="r" b="b"/>
              <a:pathLst>
                <a:path w="3512560" h="562677">
                  <a:moveTo>
                    <a:pt x="29605" y="0"/>
                  </a:moveTo>
                  <a:lnTo>
                    <a:pt x="3482954" y="0"/>
                  </a:lnTo>
                  <a:cubicBezTo>
                    <a:pt x="3499305" y="0"/>
                    <a:pt x="3512560" y="13255"/>
                    <a:pt x="3512560" y="29605"/>
                  </a:cubicBezTo>
                  <a:lnTo>
                    <a:pt x="3512560" y="533072"/>
                  </a:lnTo>
                  <a:cubicBezTo>
                    <a:pt x="3512560" y="549422"/>
                    <a:pt x="3499305" y="562677"/>
                    <a:pt x="3482954" y="562677"/>
                  </a:cubicBezTo>
                  <a:lnTo>
                    <a:pt x="29605" y="562677"/>
                  </a:lnTo>
                  <a:cubicBezTo>
                    <a:pt x="21753" y="562677"/>
                    <a:pt x="14223" y="559558"/>
                    <a:pt x="8671" y="554006"/>
                  </a:cubicBezTo>
                  <a:cubicBezTo>
                    <a:pt x="3119" y="548454"/>
                    <a:pt x="0" y="540924"/>
                    <a:pt x="0" y="533072"/>
                  </a:cubicBezTo>
                  <a:lnTo>
                    <a:pt x="0" y="29605"/>
                  </a:lnTo>
                  <a:cubicBezTo>
                    <a:pt x="0" y="13255"/>
                    <a:pt x="13255" y="0"/>
                    <a:pt x="29605" y="0"/>
                  </a:cubicBezTo>
                  <a:close/>
                </a:path>
              </a:pathLst>
            </a:custGeom>
            <a:solidFill>
              <a:srgbClr val="0F6342">
                <a:alpha val="90980"/>
              </a:srgbClr>
            </a:solidFill>
          </p:spPr>
        </p:sp>
        <p:sp>
          <p:nvSpPr>
            <p:cNvPr id="214" name="TextBox 2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15" name="TextBox 215"/>
          <p:cNvSpPr txBox="1"/>
          <p:nvPr/>
        </p:nvSpPr>
        <p:spPr>
          <a:xfrm>
            <a:off x="2978111" y="3753030"/>
            <a:ext cx="12351841" cy="587375"/>
          </a:xfrm>
          <a:prstGeom prst="rect">
            <a:avLst/>
          </a:prstGeom>
        </p:spPr>
        <p:txBody>
          <a:bodyPr lIns="0" tIns="0" rIns="0" bIns="0" rtlCol="0" anchor="t">
            <a:spAutoFit/>
          </a:bodyPr>
          <a:lstStyle/>
          <a:p>
            <a:pPr algn="ctr">
              <a:lnSpc>
                <a:spcPts val="4899"/>
              </a:lnSpc>
            </a:pPr>
            <a:r>
              <a:rPr lang="en-US" sz="3499">
                <a:solidFill>
                  <a:srgbClr val="FFFFFF"/>
                </a:solidFill>
                <a:latin typeface="Open Sans Extra Bold"/>
              </a:rPr>
              <a:t>MENGENAL JENIS-JENIS ANAK BERKEBUTUHAN KHUSUS</a:t>
            </a:r>
          </a:p>
        </p:txBody>
      </p:sp>
      <p:sp>
        <p:nvSpPr>
          <p:cNvPr id="216" name="TextBox 216"/>
          <p:cNvSpPr txBox="1"/>
          <p:nvPr/>
        </p:nvSpPr>
        <p:spPr>
          <a:xfrm>
            <a:off x="4203528" y="6162867"/>
            <a:ext cx="8445847" cy="679450"/>
          </a:xfrm>
          <a:prstGeom prst="rect">
            <a:avLst/>
          </a:prstGeom>
        </p:spPr>
        <p:txBody>
          <a:bodyPr lIns="0" tIns="0" rIns="0" bIns="0" rtlCol="0" anchor="t">
            <a:spAutoFit/>
          </a:bodyPr>
          <a:lstStyle/>
          <a:p>
            <a:pPr marL="863596" lvl="1" indent="-431798" algn="ctr">
              <a:lnSpc>
                <a:spcPts val="5599"/>
              </a:lnSpc>
              <a:buFont typeface="Arial"/>
              <a:buChar char="•"/>
            </a:pPr>
            <a:r>
              <a:rPr lang="en-US" sz="3999">
                <a:solidFill>
                  <a:srgbClr val="FFFFFF"/>
                </a:solidFill>
                <a:latin typeface="Open Sans Extra Bold"/>
              </a:rPr>
              <a:t>Menjelaskan Pengertian ABK</a:t>
            </a:r>
          </a:p>
        </p:txBody>
      </p:sp>
      <p:sp>
        <p:nvSpPr>
          <p:cNvPr id="217" name="TextBox 217"/>
          <p:cNvSpPr txBox="1"/>
          <p:nvPr/>
        </p:nvSpPr>
        <p:spPr>
          <a:xfrm>
            <a:off x="4189993" y="7058318"/>
            <a:ext cx="9909911" cy="679450"/>
          </a:xfrm>
          <a:prstGeom prst="rect">
            <a:avLst/>
          </a:prstGeom>
        </p:spPr>
        <p:txBody>
          <a:bodyPr lIns="0" tIns="0" rIns="0" bIns="0" rtlCol="0" anchor="t">
            <a:spAutoFit/>
          </a:bodyPr>
          <a:lstStyle/>
          <a:p>
            <a:pPr marL="863596" lvl="1" indent="-431798" algn="ctr">
              <a:lnSpc>
                <a:spcPts val="5599"/>
              </a:lnSpc>
              <a:buFont typeface="Arial"/>
              <a:buChar char="•"/>
            </a:pPr>
            <a:r>
              <a:rPr lang="en-US" sz="3999">
                <a:solidFill>
                  <a:srgbClr val="FFFFFF"/>
                </a:solidFill>
                <a:latin typeface="Open Sans Extra Bold"/>
              </a:rPr>
              <a:t>Mendeskripsikan Jenis-Jenis ABK</a:t>
            </a:r>
          </a:p>
        </p:txBody>
      </p:sp>
      <p:pic>
        <p:nvPicPr>
          <p:cNvPr id="218" name="Picture 218">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689447" y="241397"/>
            <a:ext cx="1259849" cy="125984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1308836" y="6508416"/>
            <a:ext cx="3117958" cy="2895050"/>
            <a:chOff x="0" y="0"/>
            <a:chExt cx="4157277" cy="3860067"/>
          </a:xfrm>
        </p:grpSpPr>
        <p:sp>
          <p:nvSpPr>
            <p:cNvPr id="3" name="Freeform 3"/>
            <p:cNvSpPr/>
            <p:nvPr/>
          </p:nvSpPr>
          <p:spPr>
            <a:xfrm>
              <a:off x="0" y="254"/>
              <a:ext cx="4157091" cy="3859657"/>
            </a:xfrm>
            <a:custGeom>
              <a:avLst/>
              <a:gdLst/>
              <a:ahLst/>
              <a:cxnLst/>
              <a:rect l="l" t="t" r="r" b="b"/>
              <a:pathLst>
                <a:path w="4157091" h="3859657">
                  <a:moveTo>
                    <a:pt x="1896999" y="0"/>
                  </a:moveTo>
                  <a:cubicBezTo>
                    <a:pt x="1444371" y="0"/>
                    <a:pt x="1040765" y="323342"/>
                    <a:pt x="956691" y="784225"/>
                  </a:cubicBezTo>
                  <a:cubicBezTo>
                    <a:pt x="914527" y="1016000"/>
                    <a:pt x="959485" y="1243076"/>
                    <a:pt x="1067816" y="1432433"/>
                  </a:cubicBezTo>
                  <a:cubicBezTo>
                    <a:pt x="598551" y="1534668"/>
                    <a:pt x="213360" y="1909318"/>
                    <a:pt x="121666" y="2411349"/>
                  </a:cubicBezTo>
                  <a:cubicBezTo>
                    <a:pt x="0" y="3077718"/>
                    <a:pt x="440690" y="3717163"/>
                    <a:pt x="1108710" y="3839083"/>
                  </a:cubicBezTo>
                  <a:cubicBezTo>
                    <a:pt x="1183767" y="3852926"/>
                    <a:pt x="1258443" y="3859657"/>
                    <a:pt x="1331976" y="3859657"/>
                  </a:cubicBezTo>
                  <a:cubicBezTo>
                    <a:pt x="1729105" y="3859657"/>
                    <a:pt x="2095246" y="3665728"/>
                    <a:pt x="2322449" y="3354705"/>
                  </a:cubicBezTo>
                  <a:cubicBezTo>
                    <a:pt x="2459101" y="3584702"/>
                    <a:pt x="2689479" y="3758057"/>
                    <a:pt x="2973451" y="3808857"/>
                  </a:cubicBezTo>
                  <a:cubicBezTo>
                    <a:pt x="3032506" y="3819906"/>
                    <a:pt x="3091053" y="3825113"/>
                    <a:pt x="3148711" y="3825113"/>
                  </a:cubicBezTo>
                  <a:cubicBezTo>
                    <a:pt x="3601593" y="3825113"/>
                    <a:pt x="4002786" y="3502025"/>
                    <a:pt x="4088130" y="3040507"/>
                  </a:cubicBezTo>
                  <a:cubicBezTo>
                    <a:pt x="4157091" y="2659888"/>
                    <a:pt x="3990467" y="2291334"/>
                    <a:pt x="3692525" y="2082292"/>
                  </a:cubicBezTo>
                  <a:cubicBezTo>
                    <a:pt x="3793236" y="1960372"/>
                    <a:pt x="3865499" y="1813179"/>
                    <a:pt x="3897249" y="1646301"/>
                  </a:cubicBezTo>
                  <a:cubicBezTo>
                    <a:pt x="3991737" y="1125855"/>
                    <a:pt x="3647313" y="628015"/>
                    <a:pt x="3126867" y="533146"/>
                  </a:cubicBezTo>
                  <a:cubicBezTo>
                    <a:pt x="3068447" y="522097"/>
                    <a:pt x="3010535" y="516763"/>
                    <a:pt x="2953258" y="516763"/>
                  </a:cubicBezTo>
                  <a:cubicBezTo>
                    <a:pt x="2886456" y="516763"/>
                    <a:pt x="2820797" y="524129"/>
                    <a:pt x="2756789" y="537718"/>
                  </a:cubicBezTo>
                  <a:cubicBezTo>
                    <a:pt x="2629027" y="274701"/>
                    <a:pt x="2381123" y="72771"/>
                    <a:pt x="2069592" y="15875"/>
                  </a:cubicBezTo>
                  <a:cubicBezTo>
                    <a:pt x="2011426" y="5080"/>
                    <a:pt x="1953768" y="127"/>
                    <a:pt x="1896872" y="127"/>
                  </a:cubicBezTo>
                  <a:close/>
                </a:path>
              </a:pathLst>
            </a:custGeom>
            <a:solidFill>
              <a:srgbClr val="168E5E"/>
            </a:solidFill>
          </p:spPr>
        </p:sp>
      </p:grpSp>
      <p:grpSp>
        <p:nvGrpSpPr>
          <p:cNvPr id="4" name="Group 4"/>
          <p:cNvGrpSpPr/>
          <p:nvPr/>
        </p:nvGrpSpPr>
        <p:grpSpPr>
          <a:xfrm>
            <a:off x="4673800" y="8731874"/>
            <a:ext cx="3619980" cy="2732224"/>
            <a:chOff x="0" y="0"/>
            <a:chExt cx="4826640" cy="3642965"/>
          </a:xfrm>
        </p:grpSpPr>
        <p:sp>
          <p:nvSpPr>
            <p:cNvPr id="5" name="Freeform 5"/>
            <p:cNvSpPr/>
            <p:nvPr/>
          </p:nvSpPr>
          <p:spPr>
            <a:xfrm>
              <a:off x="127" y="127"/>
              <a:ext cx="4826254" cy="3642741"/>
            </a:xfrm>
            <a:custGeom>
              <a:avLst/>
              <a:gdLst/>
              <a:ahLst/>
              <a:cxnLst/>
              <a:rect l="l" t="t" r="r" b="b"/>
              <a:pathLst>
                <a:path w="4826254" h="3642741">
                  <a:moveTo>
                    <a:pt x="3000629" y="0"/>
                  </a:moveTo>
                  <a:cubicBezTo>
                    <a:pt x="2622423" y="0"/>
                    <a:pt x="2290826" y="182880"/>
                    <a:pt x="2113661" y="454279"/>
                  </a:cubicBezTo>
                  <a:cubicBezTo>
                    <a:pt x="1941957" y="339725"/>
                    <a:pt x="1728597" y="271399"/>
                    <a:pt x="1497330" y="271399"/>
                  </a:cubicBezTo>
                  <a:cubicBezTo>
                    <a:pt x="930783" y="271399"/>
                    <a:pt x="470408" y="681609"/>
                    <a:pt x="470408" y="1186434"/>
                  </a:cubicBezTo>
                  <a:cubicBezTo>
                    <a:pt x="470408" y="1348359"/>
                    <a:pt x="517779" y="1500124"/>
                    <a:pt x="601091" y="1631950"/>
                  </a:cubicBezTo>
                  <a:cubicBezTo>
                    <a:pt x="245872" y="1775587"/>
                    <a:pt x="0" y="2094357"/>
                    <a:pt x="0" y="2464435"/>
                  </a:cubicBezTo>
                  <a:cubicBezTo>
                    <a:pt x="0" y="2969006"/>
                    <a:pt x="458978" y="3378200"/>
                    <a:pt x="1025652" y="3378200"/>
                  </a:cubicBezTo>
                  <a:cubicBezTo>
                    <a:pt x="1455801" y="3378200"/>
                    <a:pt x="1823593" y="3142996"/>
                    <a:pt x="1977136" y="2809240"/>
                  </a:cubicBezTo>
                  <a:lnTo>
                    <a:pt x="2524125" y="3466846"/>
                  </a:lnTo>
                  <a:cubicBezTo>
                    <a:pt x="2542286" y="3353181"/>
                    <a:pt x="2556891" y="3235325"/>
                    <a:pt x="2554732" y="3119755"/>
                  </a:cubicBezTo>
                  <a:cubicBezTo>
                    <a:pt x="2677668" y="3234436"/>
                    <a:pt x="2826766" y="3328162"/>
                    <a:pt x="2993771" y="3391281"/>
                  </a:cubicBezTo>
                  <a:lnTo>
                    <a:pt x="3168777" y="3642741"/>
                  </a:lnTo>
                  <a:cubicBezTo>
                    <a:pt x="3155188" y="3572383"/>
                    <a:pt x="3140456" y="3503041"/>
                    <a:pt x="3122422" y="3433572"/>
                  </a:cubicBezTo>
                  <a:cubicBezTo>
                    <a:pt x="3245485" y="3466973"/>
                    <a:pt x="3375152" y="3485007"/>
                    <a:pt x="3509518" y="3485007"/>
                  </a:cubicBezTo>
                  <a:cubicBezTo>
                    <a:pt x="4237228" y="3485007"/>
                    <a:pt x="4826254" y="2960243"/>
                    <a:pt x="4826254" y="2311527"/>
                  </a:cubicBezTo>
                  <a:cubicBezTo>
                    <a:pt x="4826254" y="1808861"/>
                    <a:pt x="4470908" y="1379601"/>
                    <a:pt x="3970909" y="1212596"/>
                  </a:cubicBezTo>
                  <a:cubicBezTo>
                    <a:pt x="4007104" y="1119124"/>
                    <a:pt x="4027297" y="1018540"/>
                    <a:pt x="4027297" y="914019"/>
                  </a:cubicBezTo>
                  <a:cubicBezTo>
                    <a:pt x="4027297" y="409194"/>
                    <a:pt x="3568192" y="0"/>
                    <a:pt x="3000502" y="0"/>
                  </a:cubicBezTo>
                  <a:close/>
                </a:path>
              </a:pathLst>
            </a:custGeom>
            <a:solidFill>
              <a:srgbClr val="40A378"/>
            </a:solidFill>
          </p:spPr>
        </p:sp>
      </p:grpSp>
      <p:grpSp>
        <p:nvGrpSpPr>
          <p:cNvPr id="6" name="Group 6"/>
          <p:cNvGrpSpPr/>
          <p:nvPr/>
        </p:nvGrpSpPr>
        <p:grpSpPr>
          <a:xfrm>
            <a:off x="-98350" y="8021352"/>
            <a:ext cx="6838334" cy="2562882"/>
            <a:chOff x="0" y="0"/>
            <a:chExt cx="9117779" cy="3417176"/>
          </a:xfrm>
        </p:grpSpPr>
        <p:sp>
          <p:nvSpPr>
            <p:cNvPr id="7" name="Freeform 7"/>
            <p:cNvSpPr/>
            <p:nvPr/>
          </p:nvSpPr>
          <p:spPr>
            <a:xfrm>
              <a:off x="254" y="127"/>
              <a:ext cx="9117584" cy="3417062"/>
            </a:xfrm>
            <a:custGeom>
              <a:avLst/>
              <a:gdLst/>
              <a:ahLst/>
              <a:cxnLst/>
              <a:rect l="l" t="t" r="r" b="b"/>
              <a:pathLst>
                <a:path w="9117584" h="3417062">
                  <a:moveTo>
                    <a:pt x="1515999" y="0"/>
                  </a:moveTo>
                  <a:cubicBezTo>
                    <a:pt x="1445133" y="0"/>
                    <a:pt x="1397127" y="157607"/>
                    <a:pt x="1385189" y="202311"/>
                  </a:cubicBezTo>
                  <a:cubicBezTo>
                    <a:pt x="1383411" y="202311"/>
                    <a:pt x="1381887" y="201041"/>
                    <a:pt x="1380617" y="201041"/>
                  </a:cubicBezTo>
                  <a:cubicBezTo>
                    <a:pt x="1370711" y="155956"/>
                    <a:pt x="1333500" y="2286"/>
                    <a:pt x="1276477" y="2286"/>
                  </a:cubicBezTo>
                  <a:cubicBezTo>
                    <a:pt x="1272159" y="2286"/>
                    <a:pt x="1267841" y="3175"/>
                    <a:pt x="1263269" y="4953"/>
                  </a:cubicBezTo>
                  <a:cubicBezTo>
                    <a:pt x="1207770" y="28448"/>
                    <a:pt x="1245108" y="132842"/>
                    <a:pt x="1270889" y="188595"/>
                  </a:cubicBezTo>
                  <a:cubicBezTo>
                    <a:pt x="866267" y="145161"/>
                    <a:pt x="443484" y="109474"/>
                    <a:pt x="0" y="83185"/>
                  </a:cubicBezTo>
                  <a:lnTo>
                    <a:pt x="15113" y="3417062"/>
                  </a:lnTo>
                  <a:lnTo>
                    <a:pt x="9117584" y="3417062"/>
                  </a:lnTo>
                  <a:cubicBezTo>
                    <a:pt x="9117584" y="3417062"/>
                    <a:pt x="7821295" y="1585595"/>
                    <a:pt x="3785997" y="618363"/>
                  </a:cubicBezTo>
                  <a:cubicBezTo>
                    <a:pt x="3829177" y="561086"/>
                    <a:pt x="3883533" y="476885"/>
                    <a:pt x="3838321" y="469392"/>
                  </a:cubicBezTo>
                  <a:cubicBezTo>
                    <a:pt x="3835781" y="468884"/>
                    <a:pt x="3832860" y="468630"/>
                    <a:pt x="3830320" y="468630"/>
                  </a:cubicBezTo>
                  <a:cubicBezTo>
                    <a:pt x="3781044" y="468630"/>
                    <a:pt x="3724148" y="550037"/>
                    <a:pt x="3695700" y="597281"/>
                  </a:cubicBezTo>
                  <a:cubicBezTo>
                    <a:pt x="3689604" y="596011"/>
                    <a:pt x="3683381" y="594741"/>
                    <a:pt x="3677793" y="593471"/>
                  </a:cubicBezTo>
                  <a:cubicBezTo>
                    <a:pt x="3679063" y="535178"/>
                    <a:pt x="3674999" y="432689"/>
                    <a:pt x="3628263" y="432689"/>
                  </a:cubicBezTo>
                  <a:cubicBezTo>
                    <a:pt x="3626104" y="432689"/>
                    <a:pt x="3623945" y="432816"/>
                    <a:pt x="3621786" y="433197"/>
                  </a:cubicBezTo>
                  <a:cubicBezTo>
                    <a:pt x="3575050" y="442976"/>
                    <a:pt x="3576574" y="517652"/>
                    <a:pt x="3584194" y="571119"/>
                  </a:cubicBezTo>
                  <a:cubicBezTo>
                    <a:pt x="2951099" y="426974"/>
                    <a:pt x="2253361" y="305435"/>
                    <a:pt x="1486154" y="213487"/>
                  </a:cubicBezTo>
                  <a:cubicBezTo>
                    <a:pt x="1517396" y="147828"/>
                    <a:pt x="1579118" y="0"/>
                    <a:pt x="1515999" y="0"/>
                  </a:cubicBezTo>
                  <a:close/>
                </a:path>
              </a:pathLst>
            </a:custGeom>
            <a:solidFill>
              <a:srgbClr val="0F6342"/>
            </a:solidFill>
          </p:spPr>
        </p:sp>
      </p:grpSp>
      <p:grpSp>
        <p:nvGrpSpPr>
          <p:cNvPr id="8" name="Group 8"/>
          <p:cNvGrpSpPr/>
          <p:nvPr/>
        </p:nvGrpSpPr>
        <p:grpSpPr>
          <a:xfrm>
            <a:off x="-182100" y="9403436"/>
            <a:ext cx="18643002" cy="1035040"/>
            <a:chOff x="0" y="0"/>
            <a:chExt cx="24857336" cy="1380053"/>
          </a:xfrm>
        </p:grpSpPr>
        <p:sp>
          <p:nvSpPr>
            <p:cNvPr id="9" name="Freeform 9"/>
            <p:cNvSpPr/>
            <p:nvPr/>
          </p:nvSpPr>
          <p:spPr>
            <a:xfrm>
              <a:off x="0" y="0"/>
              <a:ext cx="24857329" cy="1379982"/>
            </a:xfrm>
            <a:custGeom>
              <a:avLst/>
              <a:gdLst/>
              <a:ahLst/>
              <a:cxnLst/>
              <a:rect l="l" t="t" r="r" b="b"/>
              <a:pathLst>
                <a:path w="24857329" h="1379982">
                  <a:moveTo>
                    <a:pt x="12401804" y="0"/>
                  </a:moveTo>
                  <a:cubicBezTo>
                    <a:pt x="8726424" y="0"/>
                    <a:pt x="4478909" y="16891"/>
                    <a:pt x="6223" y="67437"/>
                  </a:cubicBezTo>
                  <a:cubicBezTo>
                    <a:pt x="0" y="67945"/>
                    <a:pt x="38481" y="698500"/>
                    <a:pt x="39751" y="862711"/>
                  </a:cubicBezTo>
                  <a:cubicBezTo>
                    <a:pt x="43053" y="1139698"/>
                    <a:pt x="49022" y="1379982"/>
                    <a:pt x="49022" y="1379982"/>
                  </a:cubicBezTo>
                  <a:lnTo>
                    <a:pt x="24857329" y="1379982"/>
                  </a:lnTo>
                  <a:lnTo>
                    <a:pt x="24815546" y="67437"/>
                  </a:lnTo>
                  <a:cubicBezTo>
                    <a:pt x="24815546" y="67437"/>
                    <a:pt x="19752690" y="0"/>
                    <a:pt x="12401803" y="0"/>
                  </a:cubicBezTo>
                  <a:close/>
                </a:path>
              </a:pathLst>
            </a:custGeom>
            <a:solidFill>
              <a:srgbClr val="168E5E"/>
            </a:solidFill>
          </p:spPr>
        </p:sp>
      </p:grpSp>
      <p:grpSp>
        <p:nvGrpSpPr>
          <p:cNvPr id="10" name="Group 10"/>
          <p:cNvGrpSpPr/>
          <p:nvPr/>
        </p:nvGrpSpPr>
        <p:grpSpPr>
          <a:xfrm>
            <a:off x="868758" y="8784794"/>
            <a:ext cx="409826" cy="335740"/>
            <a:chOff x="0" y="0"/>
            <a:chExt cx="546435" cy="447653"/>
          </a:xfrm>
        </p:grpSpPr>
        <p:sp>
          <p:nvSpPr>
            <p:cNvPr id="11" name="Freeform 11"/>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12" name="Group 12"/>
          <p:cNvGrpSpPr/>
          <p:nvPr/>
        </p:nvGrpSpPr>
        <p:grpSpPr>
          <a:xfrm>
            <a:off x="842820" y="8431054"/>
            <a:ext cx="349844" cy="350330"/>
            <a:chOff x="0" y="0"/>
            <a:chExt cx="466459" cy="467107"/>
          </a:xfrm>
        </p:grpSpPr>
        <p:sp>
          <p:nvSpPr>
            <p:cNvPr id="13" name="Freeform 13"/>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14" name="Group 14"/>
          <p:cNvGrpSpPr/>
          <p:nvPr/>
        </p:nvGrpSpPr>
        <p:grpSpPr>
          <a:xfrm>
            <a:off x="486486" y="8725946"/>
            <a:ext cx="391346" cy="227286"/>
            <a:chOff x="0" y="0"/>
            <a:chExt cx="521795" cy="303048"/>
          </a:xfrm>
        </p:grpSpPr>
        <p:sp>
          <p:nvSpPr>
            <p:cNvPr id="15" name="Freeform 15"/>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16" name="Group 16"/>
          <p:cNvGrpSpPr/>
          <p:nvPr/>
        </p:nvGrpSpPr>
        <p:grpSpPr>
          <a:xfrm>
            <a:off x="877674" y="8555884"/>
            <a:ext cx="457164" cy="325040"/>
            <a:chOff x="0" y="0"/>
            <a:chExt cx="609552" cy="433387"/>
          </a:xfrm>
        </p:grpSpPr>
        <p:sp>
          <p:nvSpPr>
            <p:cNvPr id="17" name="Freeform 17"/>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18" name="Group 18"/>
          <p:cNvGrpSpPr/>
          <p:nvPr/>
        </p:nvGrpSpPr>
        <p:grpSpPr>
          <a:xfrm>
            <a:off x="513560" y="8447104"/>
            <a:ext cx="430902" cy="402046"/>
            <a:chOff x="0" y="0"/>
            <a:chExt cx="574536" cy="536061"/>
          </a:xfrm>
        </p:grpSpPr>
        <p:sp>
          <p:nvSpPr>
            <p:cNvPr id="19" name="Freeform 19"/>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20" name="Group 20"/>
          <p:cNvGrpSpPr/>
          <p:nvPr/>
        </p:nvGrpSpPr>
        <p:grpSpPr>
          <a:xfrm>
            <a:off x="597860" y="8798250"/>
            <a:ext cx="346602" cy="418744"/>
            <a:chOff x="0" y="0"/>
            <a:chExt cx="462136" cy="558325"/>
          </a:xfrm>
        </p:grpSpPr>
        <p:sp>
          <p:nvSpPr>
            <p:cNvPr id="21" name="Freeform 21"/>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22" name="Group 22"/>
          <p:cNvGrpSpPr/>
          <p:nvPr/>
        </p:nvGrpSpPr>
        <p:grpSpPr>
          <a:xfrm>
            <a:off x="791104" y="8683308"/>
            <a:ext cx="227772" cy="228906"/>
            <a:chOff x="0" y="0"/>
            <a:chExt cx="303696" cy="305208"/>
          </a:xfrm>
        </p:grpSpPr>
        <p:sp>
          <p:nvSpPr>
            <p:cNvPr id="23" name="Freeform 23"/>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24" name="Group 24"/>
          <p:cNvGrpSpPr/>
          <p:nvPr/>
        </p:nvGrpSpPr>
        <p:grpSpPr>
          <a:xfrm>
            <a:off x="3673876" y="9748655"/>
            <a:ext cx="296222" cy="242672"/>
            <a:chOff x="0" y="0"/>
            <a:chExt cx="394963" cy="323563"/>
          </a:xfrm>
        </p:grpSpPr>
        <p:sp>
          <p:nvSpPr>
            <p:cNvPr id="25" name="Freeform 25"/>
            <p:cNvSpPr/>
            <p:nvPr/>
          </p:nvSpPr>
          <p:spPr>
            <a:xfrm>
              <a:off x="0" y="0"/>
              <a:ext cx="394843" cy="323469"/>
            </a:xfrm>
            <a:custGeom>
              <a:avLst/>
              <a:gdLst/>
              <a:ahLst/>
              <a:cxnLst/>
              <a:rect l="l" t="t" r="r" b="b"/>
              <a:pathLst>
                <a:path w="394843" h="323469">
                  <a:moveTo>
                    <a:pt x="95758" y="0"/>
                  </a:moveTo>
                  <a:lnTo>
                    <a:pt x="0" y="76962"/>
                  </a:lnTo>
                  <a:cubicBezTo>
                    <a:pt x="2921" y="80899"/>
                    <a:pt x="104394" y="323469"/>
                    <a:pt x="206248" y="323469"/>
                  </a:cubicBezTo>
                  <a:cubicBezTo>
                    <a:pt x="220472" y="323469"/>
                    <a:pt x="234823" y="318643"/>
                    <a:pt x="249047" y="307594"/>
                  </a:cubicBezTo>
                  <a:cubicBezTo>
                    <a:pt x="394843" y="193421"/>
                    <a:pt x="95758" y="0"/>
                    <a:pt x="95758" y="0"/>
                  </a:cubicBezTo>
                  <a:close/>
                </a:path>
              </a:pathLst>
            </a:custGeom>
            <a:solidFill>
              <a:srgbClr val="FFEDD7"/>
            </a:solidFill>
          </p:spPr>
        </p:sp>
      </p:grpSp>
      <p:grpSp>
        <p:nvGrpSpPr>
          <p:cNvPr id="26" name="Group 26"/>
          <p:cNvGrpSpPr/>
          <p:nvPr/>
        </p:nvGrpSpPr>
        <p:grpSpPr>
          <a:xfrm>
            <a:off x="3655128" y="9492972"/>
            <a:ext cx="252867" cy="253218"/>
            <a:chOff x="0" y="0"/>
            <a:chExt cx="337156" cy="337624"/>
          </a:xfrm>
        </p:grpSpPr>
        <p:sp>
          <p:nvSpPr>
            <p:cNvPr id="27" name="Freeform 27"/>
            <p:cNvSpPr/>
            <p:nvPr/>
          </p:nvSpPr>
          <p:spPr>
            <a:xfrm>
              <a:off x="0" y="0"/>
              <a:ext cx="337185" cy="337693"/>
            </a:xfrm>
            <a:custGeom>
              <a:avLst/>
              <a:gdLst/>
              <a:ahLst/>
              <a:cxnLst/>
              <a:rect l="l" t="t" r="r" b="b"/>
              <a:pathLst>
                <a:path w="337185" h="337693">
                  <a:moveTo>
                    <a:pt x="159258" y="0"/>
                  </a:moveTo>
                  <a:cubicBezTo>
                    <a:pt x="30988" y="0"/>
                    <a:pt x="0" y="285496"/>
                    <a:pt x="0" y="285496"/>
                  </a:cubicBezTo>
                  <a:lnTo>
                    <a:pt x="111887" y="337693"/>
                  </a:lnTo>
                  <a:cubicBezTo>
                    <a:pt x="114173" y="332105"/>
                    <a:pt x="337185" y="72136"/>
                    <a:pt x="205613" y="11430"/>
                  </a:cubicBezTo>
                  <a:cubicBezTo>
                    <a:pt x="188849" y="3556"/>
                    <a:pt x="173482" y="0"/>
                    <a:pt x="159258" y="0"/>
                  </a:cubicBezTo>
                  <a:close/>
                </a:path>
              </a:pathLst>
            </a:custGeom>
            <a:solidFill>
              <a:srgbClr val="FFEDD7"/>
            </a:solidFill>
          </p:spPr>
        </p:sp>
      </p:grpSp>
      <p:grpSp>
        <p:nvGrpSpPr>
          <p:cNvPr id="28" name="Group 28"/>
          <p:cNvGrpSpPr/>
          <p:nvPr/>
        </p:nvGrpSpPr>
        <p:grpSpPr>
          <a:xfrm>
            <a:off x="3397570" y="9706119"/>
            <a:ext cx="282865" cy="164282"/>
            <a:chOff x="0" y="0"/>
            <a:chExt cx="377153" cy="219043"/>
          </a:xfrm>
        </p:grpSpPr>
        <p:sp>
          <p:nvSpPr>
            <p:cNvPr id="29" name="Freeform 29"/>
            <p:cNvSpPr/>
            <p:nvPr/>
          </p:nvSpPr>
          <p:spPr>
            <a:xfrm>
              <a:off x="0" y="127"/>
              <a:ext cx="377063" cy="218948"/>
            </a:xfrm>
            <a:custGeom>
              <a:avLst/>
              <a:gdLst/>
              <a:ahLst/>
              <a:cxnLst/>
              <a:rect l="l" t="t" r="r" b="b"/>
              <a:pathLst>
                <a:path w="377063" h="218948">
                  <a:moveTo>
                    <a:pt x="346837" y="12065"/>
                  </a:moveTo>
                  <a:cubicBezTo>
                    <a:pt x="341376" y="14097"/>
                    <a:pt x="0" y="0"/>
                    <a:pt x="33782" y="141478"/>
                  </a:cubicBezTo>
                  <a:cubicBezTo>
                    <a:pt x="47371" y="199263"/>
                    <a:pt x="88011" y="218948"/>
                    <a:pt x="136779" y="218948"/>
                  </a:cubicBezTo>
                  <a:cubicBezTo>
                    <a:pt x="239014" y="218948"/>
                    <a:pt x="377063" y="132588"/>
                    <a:pt x="377063" y="132588"/>
                  </a:cubicBezTo>
                  <a:lnTo>
                    <a:pt x="346837" y="12065"/>
                  </a:lnTo>
                  <a:close/>
                </a:path>
              </a:pathLst>
            </a:custGeom>
            <a:solidFill>
              <a:srgbClr val="FFEDD7"/>
            </a:solidFill>
          </p:spPr>
        </p:sp>
      </p:grpSp>
      <p:grpSp>
        <p:nvGrpSpPr>
          <p:cNvPr id="30" name="Group 30"/>
          <p:cNvGrpSpPr/>
          <p:nvPr/>
        </p:nvGrpSpPr>
        <p:grpSpPr>
          <a:xfrm>
            <a:off x="3680321" y="9583199"/>
            <a:ext cx="330438" cy="234938"/>
            <a:chOff x="0" y="0"/>
            <a:chExt cx="440584" cy="313251"/>
          </a:xfrm>
        </p:grpSpPr>
        <p:sp>
          <p:nvSpPr>
            <p:cNvPr id="31" name="Freeform 31"/>
            <p:cNvSpPr/>
            <p:nvPr/>
          </p:nvSpPr>
          <p:spPr>
            <a:xfrm>
              <a:off x="0" y="127"/>
              <a:ext cx="440309" cy="312928"/>
            </a:xfrm>
            <a:custGeom>
              <a:avLst/>
              <a:gdLst/>
              <a:ahLst/>
              <a:cxnLst/>
              <a:rect l="l" t="t" r="r" b="b"/>
              <a:pathLst>
                <a:path w="440309" h="312928">
                  <a:moveTo>
                    <a:pt x="303530" y="0"/>
                  </a:moveTo>
                  <a:cubicBezTo>
                    <a:pt x="216408" y="0"/>
                    <a:pt x="0" y="165989"/>
                    <a:pt x="0" y="165989"/>
                  </a:cubicBezTo>
                  <a:lnTo>
                    <a:pt x="24003" y="272669"/>
                  </a:lnTo>
                  <a:cubicBezTo>
                    <a:pt x="24003" y="272669"/>
                    <a:pt x="168021" y="312928"/>
                    <a:pt x="273685" y="312928"/>
                  </a:cubicBezTo>
                  <a:cubicBezTo>
                    <a:pt x="309118" y="312928"/>
                    <a:pt x="340106" y="308356"/>
                    <a:pt x="360045" y="296418"/>
                  </a:cubicBezTo>
                  <a:cubicBezTo>
                    <a:pt x="440309" y="248793"/>
                    <a:pt x="259842" y="165989"/>
                    <a:pt x="259842" y="165989"/>
                  </a:cubicBezTo>
                  <a:cubicBezTo>
                    <a:pt x="259842" y="165989"/>
                    <a:pt x="378460" y="83566"/>
                    <a:pt x="334010" y="13970"/>
                  </a:cubicBezTo>
                  <a:cubicBezTo>
                    <a:pt x="328041" y="4191"/>
                    <a:pt x="317500" y="0"/>
                    <a:pt x="303530" y="0"/>
                  </a:cubicBezTo>
                  <a:close/>
                </a:path>
              </a:pathLst>
            </a:custGeom>
            <a:solidFill>
              <a:srgbClr val="FFF9F2"/>
            </a:solidFill>
          </p:spPr>
        </p:sp>
      </p:grpSp>
      <p:grpSp>
        <p:nvGrpSpPr>
          <p:cNvPr id="32" name="Group 32"/>
          <p:cNvGrpSpPr/>
          <p:nvPr/>
        </p:nvGrpSpPr>
        <p:grpSpPr>
          <a:xfrm>
            <a:off x="3417139" y="9504573"/>
            <a:ext cx="311456" cy="290598"/>
            <a:chOff x="0" y="0"/>
            <a:chExt cx="415274" cy="387464"/>
          </a:xfrm>
        </p:grpSpPr>
        <p:sp>
          <p:nvSpPr>
            <p:cNvPr id="33" name="Freeform 33"/>
            <p:cNvSpPr/>
            <p:nvPr/>
          </p:nvSpPr>
          <p:spPr>
            <a:xfrm>
              <a:off x="0" y="127"/>
              <a:ext cx="415036" cy="387223"/>
            </a:xfrm>
            <a:custGeom>
              <a:avLst/>
              <a:gdLst/>
              <a:ahLst/>
              <a:cxnLst/>
              <a:rect l="l" t="t" r="r" b="b"/>
              <a:pathLst>
                <a:path w="415036" h="387223">
                  <a:moveTo>
                    <a:pt x="256286" y="0"/>
                  </a:moveTo>
                  <a:cubicBezTo>
                    <a:pt x="202184" y="0"/>
                    <a:pt x="210947" y="156845"/>
                    <a:pt x="210947" y="156845"/>
                  </a:cubicBezTo>
                  <a:cubicBezTo>
                    <a:pt x="210947" y="156845"/>
                    <a:pt x="157480" y="129667"/>
                    <a:pt x="108458" y="129667"/>
                  </a:cubicBezTo>
                  <a:cubicBezTo>
                    <a:pt x="81534" y="129667"/>
                    <a:pt x="56007" y="137795"/>
                    <a:pt x="41275" y="163195"/>
                  </a:cubicBezTo>
                  <a:cubicBezTo>
                    <a:pt x="0" y="235204"/>
                    <a:pt x="332740" y="387223"/>
                    <a:pt x="332740" y="387223"/>
                  </a:cubicBezTo>
                  <a:lnTo>
                    <a:pt x="415036" y="316611"/>
                  </a:lnTo>
                  <a:cubicBezTo>
                    <a:pt x="415036" y="316611"/>
                    <a:pt x="359791" y="55753"/>
                    <a:pt x="279146" y="7874"/>
                  </a:cubicBezTo>
                  <a:cubicBezTo>
                    <a:pt x="270383" y="2413"/>
                    <a:pt x="262763" y="0"/>
                    <a:pt x="256286" y="0"/>
                  </a:cubicBezTo>
                  <a:close/>
                </a:path>
              </a:pathLst>
            </a:custGeom>
            <a:solidFill>
              <a:srgbClr val="FFF9F2"/>
            </a:solidFill>
          </p:spPr>
        </p:sp>
      </p:grpSp>
      <p:grpSp>
        <p:nvGrpSpPr>
          <p:cNvPr id="34" name="Group 34"/>
          <p:cNvGrpSpPr/>
          <p:nvPr/>
        </p:nvGrpSpPr>
        <p:grpSpPr>
          <a:xfrm>
            <a:off x="3478071" y="9758381"/>
            <a:ext cx="250524" cy="302667"/>
            <a:chOff x="0" y="0"/>
            <a:chExt cx="334032" cy="403557"/>
          </a:xfrm>
        </p:grpSpPr>
        <p:sp>
          <p:nvSpPr>
            <p:cNvPr id="35" name="Freeform 35"/>
            <p:cNvSpPr/>
            <p:nvPr/>
          </p:nvSpPr>
          <p:spPr>
            <a:xfrm>
              <a:off x="127" y="127"/>
              <a:ext cx="333756" cy="403225"/>
            </a:xfrm>
            <a:custGeom>
              <a:avLst/>
              <a:gdLst/>
              <a:ahLst/>
              <a:cxnLst/>
              <a:rect l="l" t="t" r="r" b="b"/>
              <a:pathLst>
                <a:path w="333756" h="403225">
                  <a:moveTo>
                    <a:pt x="235966" y="0"/>
                  </a:moveTo>
                  <a:cubicBezTo>
                    <a:pt x="235966" y="0"/>
                    <a:pt x="18669" y="152019"/>
                    <a:pt x="4572" y="244475"/>
                  </a:cubicBezTo>
                  <a:cubicBezTo>
                    <a:pt x="0" y="276479"/>
                    <a:pt x="18288" y="287020"/>
                    <a:pt x="44196" y="287020"/>
                  </a:cubicBezTo>
                  <a:cubicBezTo>
                    <a:pt x="93091" y="287020"/>
                    <a:pt x="168529" y="249936"/>
                    <a:pt x="168529" y="249936"/>
                  </a:cubicBezTo>
                  <a:cubicBezTo>
                    <a:pt x="168529" y="249936"/>
                    <a:pt x="157607" y="393319"/>
                    <a:pt x="240284" y="403098"/>
                  </a:cubicBezTo>
                  <a:cubicBezTo>
                    <a:pt x="241427" y="403225"/>
                    <a:pt x="242443" y="403225"/>
                    <a:pt x="243586" y="403225"/>
                  </a:cubicBezTo>
                  <a:cubicBezTo>
                    <a:pt x="323469" y="403225"/>
                    <a:pt x="333756" y="47625"/>
                    <a:pt x="333756" y="47625"/>
                  </a:cubicBezTo>
                  <a:lnTo>
                    <a:pt x="235966" y="0"/>
                  </a:lnTo>
                  <a:close/>
                </a:path>
              </a:pathLst>
            </a:custGeom>
            <a:solidFill>
              <a:srgbClr val="FFF9F2"/>
            </a:solidFill>
          </p:spPr>
        </p:sp>
      </p:grpSp>
      <p:grpSp>
        <p:nvGrpSpPr>
          <p:cNvPr id="36" name="Group 36"/>
          <p:cNvGrpSpPr/>
          <p:nvPr/>
        </p:nvGrpSpPr>
        <p:grpSpPr>
          <a:xfrm>
            <a:off x="3617748" y="9675301"/>
            <a:ext cx="164634" cy="165453"/>
            <a:chOff x="0" y="0"/>
            <a:chExt cx="219511" cy="220604"/>
          </a:xfrm>
        </p:grpSpPr>
        <p:sp>
          <p:nvSpPr>
            <p:cNvPr id="37" name="Freeform 37"/>
            <p:cNvSpPr/>
            <p:nvPr/>
          </p:nvSpPr>
          <p:spPr>
            <a:xfrm>
              <a:off x="0" y="0"/>
              <a:ext cx="219456" cy="220345"/>
            </a:xfrm>
            <a:custGeom>
              <a:avLst/>
              <a:gdLst/>
              <a:ahLst/>
              <a:cxnLst/>
              <a:rect l="l" t="t" r="r" b="b"/>
              <a:pathLst>
                <a:path w="219456" h="220345">
                  <a:moveTo>
                    <a:pt x="109474" y="0"/>
                  </a:moveTo>
                  <a:cubicBezTo>
                    <a:pt x="48768" y="0"/>
                    <a:pt x="0" y="49784"/>
                    <a:pt x="0" y="110871"/>
                  </a:cubicBezTo>
                  <a:cubicBezTo>
                    <a:pt x="0" y="171704"/>
                    <a:pt x="48768" y="220345"/>
                    <a:pt x="109474" y="220345"/>
                  </a:cubicBezTo>
                  <a:cubicBezTo>
                    <a:pt x="170561" y="220345"/>
                    <a:pt x="219456" y="171577"/>
                    <a:pt x="219456" y="110871"/>
                  </a:cubicBezTo>
                  <a:cubicBezTo>
                    <a:pt x="219456" y="49784"/>
                    <a:pt x="170561" y="0"/>
                    <a:pt x="109474" y="0"/>
                  </a:cubicBezTo>
                  <a:close/>
                </a:path>
              </a:pathLst>
            </a:custGeom>
            <a:solidFill>
              <a:srgbClr val="FFB300"/>
            </a:solidFill>
          </p:spPr>
        </p:sp>
      </p:grpSp>
      <p:grpSp>
        <p:nvGrpSpPr>
          <p:cNvPr id="38" name="Group 38"/>
          <p:cNvGrpSpPr/>
          <p:nvPr/>
        </p:nvGrpSpPr>
        <p:grpSpPr>
          <a:xfrm>
            <a:off x="17442326" y="9571655"/>
            <a:ext cx="296222" cy="242672"/>
            <a:chOff x="0" y="0"/>
            <a:chExt cx="394963" cy="323563"/>
          </a:xfrm>
        </p:grpSpPr>
        <p:sp>
          <p:nvSpPr>
            <p:cNvPr id="39" name="Freeform 39"/>
            <p:cNvSpPr/>
            <p:nvPr/>
          </p:nvSpPr>
          <p:spPr>
            <a:xfrm>
              <a:off x="0" y="0"/>
              <a:ext cx="394843" cy="323469"/>
            </a:xfrm>
            <a:custGeom>
              <a:avLst/>
              <a:gdLst/>
              <a:ahLst/>
              <a:cxnLst/>
              <a:rect l="l" t="t" r="r" b="b"/>
              <a:pathLst>
                <a:path w="394843" h="323469">
                  <a:moveTo>
                    <a:pt x="95758" y="0"/>
                  </a:moveTo>
                  <a:lnTo>
                    <a:pt x="0" y="76962"/>
                  </a:lnTo>
                  <a:cubicBezTo>
                    <a:pt x="2921" y="80899"/>
                    <a:pt x="104394" y="323469"/>
                    <a:pt x="206248" y="323469"/>
                  </a:cubicBezTo>
                  <a:cubicBezTo>
                    <a:pt x="220472" y="323469"/>
                    <a:pt x="234823" y="318643"/>
                    <a:pt x="249047" y="307594"/>
                  </a:cubicBezTo>
                  <a:cubicBezTo>
                    <a:pt x="394843" y="193421"/>
                    <a:pt x="95758" y="0"/>
                    <a:pt x="95758" y="0"/>
                  </a:cubicBezTo>
                  <a:close/>
                </a:path>
              </a:pathLst>
            </a:custGeom>
            <a:solidFill>
              <a:srgbClr val="FFEDD7"/>
            </a:solidFill>
          </p:spPr>
        </p:sp>
      </p:grpSp>
      <p:grpSp>
        <p:nvGrpSpPr>
          <p:cNvPr id="40" name="Group 40"/>
          <p:cNvGrpSpPr/>
          <p:nvPr/>
        </p:nvGrpSpPr>
        <p:grpSpPr>
          <a:xfrm>
            <a:off x="17423578" y="9315972"/>
            <a:ext cx="252867" cy="253218"/>
            <a:chOff x="0" y="0"/>
            <a:chExt cx="337156" cy="337624"/>
          </a:xfrm>
        </p:grpSpPr>
        <p:sp>
          <p:nvSpPr>
            <p:cNvPr id="41" name="Freeform 41"/>
            <p:cNvSpPr/>
            <p:nvPr/>
          </p:nvSpPr>
          <p:spPr>
            <a:xfrm>
              <a:off x="0" y="0"/>
              <a:ext cx="337185" cy="337693"/>
            </a:xfrm>
            <a:custGeom>
              <a:avLst/>
              <a:gdLst/>
              <a:ahLst/>
              <a:cxnLst/>
              <a:rect l="l" t="t" r="r" b="b"/>
              <a:pathLst>
                <a:path w="337185" h="337693">
                  <a:moveTo>
                    <a:pt x="159258" y="0"/>
                  </a:moveTo>
                  <a:cubicBezTo>
                    <a:pt x="30988" y="0"/>
                    <a:pt x="0" y="285496"/>
                    <a:pt x="0" y="285496"/>
                  </a:cubicBezTo>
                  <a:lnTo>
                    <a:pt x="111887" y="337693"/>
                  </a:lnTo>
                  <a:cubicBezTo>
                    <a:pt x="114173" y="332105"/>
                    <a:pt x="337185" y="72136"/>
                    <a:pt x="205613" y="11430"/>
                  </a:cubicBezTo>
                  <a:cubicBezTo>
                    <a:pt x="188849" y="3556"/>
                    <a:pt x="173482" y="0"/>
                    <a:pt x="159258" y="0"/>
                  </a:cubicBezTo>
                  <a:close/>
                </a:path>
              </a:pathLst>
            </a:custGeom>
            <a:solidFill>
              <a:srgbClr val="FFEDD7"/>
            </a:solidFill>
          </p:spPr>
        </p:sp>
      </p:grpSp>
      <p:grpSp>
        <p:nvGrpSpPr>
          <p:cNvPr id="42" name="Group 42"/>
          <p:cNvGrpSpPr/>
          <p:nvPr/>
        </p:nvGrpSpPr>
        <p:grpSpPr>
          <a:xfrm>
            <a:off x="17166020" y="9529119"/>
            <a:ext cx="282865" cy="164282"/>
            <a:chOff x="0" y="0"/>
            <a:chExt cx="377153" cy="219043"/>
          </a:xfrm>
        </p:grpSpPr>
        <p:sp>
          <p:nvSpPr>
            <p:cNvPr id="43" name="Freeform 43"/>
            <p:cNvSpPr/>
            <p:nvPr/>
          </p:nvSpPr>
          <p:spPr>
            <a:xfrm>
              <a:off x="0" y="127"/>
              <a:ext cx="377063" cy="218948"/>
            </a:xfrm>
            <a:custGeom>
              <a:avLst/>
              <a:gdLst/>
              <a:ahLst/>
              <a:cxnLst/>
              <a:rect l="l" t="t" r="r" b="b"/>
              <a:pathLst>
                <a:path w="377063" h="218948">
                  <a:moveTo>
                    <a:pt x="346837" y="12065"/>
                  </a:moveTo>
                  <a:cubicBezTo>
                    <a:pt x="341376" y="14097"/>
                    <a:pt x="0" y="0"/>
                    <a:pt x="33782" y="141478"/>
                  </a:cubicBezTo>
                  <a:cubicBezTo>
                    <a:pt x="47371" y="199263"/>
                    <a:pt x="88011" y="218948"/>
                    <a:pt x="136779" y="218948"/>
                  </a:cubicBezTo>
                  <a:cubicBezTo>
                    <a:pt x="239014" y="218948"/>
                    <a:pt x="377063" y="132588"/>
                    <a:pt x="377063" y="132588"/>
                  </a:cubicBezTo>
                  <a:lnTo>
                    <a:pt x="346837" y="12065"/>
                  </a:lnTo>
                  <a:close/>
                </a:path>
              </a:pathLst>
            </a:custGeom>
            <a:solidFill>
              <a:srgbClr val="FFEDD7"/>
            </a:solidFill>
          </p:spPr>
        </p:sp>
      </p:grpSp>
      <p:grpSp>
        <p:nvGrpSpPr>
          <p:cNvPr id="44" name="Group 44"/>
          <p:cNvGrpSpPr/>
          <p:nvPr/>
        </p:nvGrpSpPr>
        <p:grpSpPr>
          <a:xfrm>
            <a:off x="17448771" y="9406199"/>
            <a:ext cx="330438" cy="234938"/>
            <a:chOff x="0" y="0"/>
            <a:chExt cx="440584" cy="313251"/>
          </a:xfrm>
        </p:grpSpPr>
        <p:sp>
          <p:nvSpPr>
            <p:cNvPr id="45" name="Freeform 45"/>
            <p:cNvSpPr/>
            <p:nvPr/>
          </p:nvSpPr>
          <p:spPr>
            <a:xfrm>
              <a:off x="0" y="127"/>
              <a:ext cx="440309" cy="312928"/>
            </a:xfrm>
            <a:custGeom>
              <a:avLst/>
              <a:gdLst/>
              <a:ahLst/>
              <a:cxnLst/>
              <a:rect l="l" t="t" r="r" b="b"/>
              <a:pathLst>
                <a:path w="440309" h="312928">
                  <a:moveTo>
                    <a:pt x="303530" y="0"/>
                  </a:moveTo>
                  <a:cubicBezTo>
                    <a:pt x="216408" y="0"/>
                    <a:pt x="0" y="165989"/>
                    <a:pt x="0" y="165989"/>
                  </a:cubicBezTo>
                  <a:lnTo>
                    <a:pt x="24003" y="272669"/>
                  </a:lnTo>
                  <a:cubicBezTo>
                    <a:pt x="24003" y="272669"/>
                    <a:pt x="168021" y="312928"/>
                    <a:pt x="273685" y="312928"/>
                  </a:cubicBezTo>
                  <a:cubicBezTo>
                    <a:pt x="309118" y="312928"/>
                    <a:pt x="340106" y="308356"/>
                    <a:pt x="360045" y="296418"/>
                  </a:cubicBezTo>
                  <a:cubicBezTo>
                    <a:pt x="440309" y="248793"/>
                    <a:pt x="259842" y="165989"/>
                    <a:pt x="259842" y="165989"/>
                  </a:cubicBezTo>
                  <a:cubicBezTo>
                    <a:pt x="259842" y="165989"/>
                    <a:pt x="378460" y="83566"/>
                    <a:pt x="334010" y="13970"/>
                  </a:cubicBezTo>
                  <a:cubicBezTo>
                    <a:pt x="328041" y="4191"/>
                    <a:pt x="317500" y="0"/>
                    <a:pt x="303530" y="0"/>
                  </a:cubicBezTo>
                  <a:close/>
                </a:path>
              </a:pathLst>
            </a:custGeom>
            <a:solidFill>
              <a:srgbClr val="FFF9F2"/>
            </a:solidFill>
          </p:spPr>
        </p:sp>
      </p:grpSp>
      <p:grpSp>
        <p:nvGrpSpPr>
          <p:cNvPr id="46" name="Group 46"/>
          <p:cNvGrpSpPr/>
          <p:nvPr/>
        </p:nvGrpSpPr>
        <p:grpSpPr>
          <a:xfrm>
            <a:off x="17185589" y="9327573"/>
            <a:ext cx="311456" cy="290598"/>
            <a:chOff x="0" y="0"/>
            <a:chExt cx="415274" cy="387464"/>
          </a:xfrm>
        </p:grpSpPr>
        <p:sp>
          <p:nvSpPr>
            <p:cNvPr id="47" name="Freeform 47"/>
            <p:cNvSpPr/>
            <p:nvPr/>
          </p:nvSpPr>
          <p:spPr>
            <a:xfrm>
              <a:off x="0" y="127"/>
              <a:ext cx="415036" cy="387223"/>
            </a:xfrm>
            <a:custGeom>
              <a:avLst/>
              <a:gdLst/>
              <a:ahLst/>
              <a:cxnLst/>
              <a:rect l="l" t="t" r="r" b="b"/>
              <a:pathLst>
                <a:path w="415036" h="387223">
                  <a:moveTo>
                    <a:pt x="256286" y="0"/>
                  </a:moveTo>
                  <a:cubicBezTo>
                    <a:pt x="202184" y="0"/>
                    <a:pt x="210947" y="156845"/>
                    <a:pt x="210947" y="156845"/>
                  </a:cubicBezTo>
                  <a:cubicBezTo>
                    <a:pt x="210947" y="156845"/>
                    <a:pt x="157480" y="129667"/>
                    <a:pt x="108458" y="129667"/>
                  </a:cubicBezTo>
                  <a:cubicBezTo>
                    <a:pt x="81534" y="129667"/>
                    <a:pt x="56007" y="137795"/>
                    <a:pt x="41275" y="163195"/>
                  </a:cubicBezTo>
                  <a:cubicBezTo>
                    <a:pt x="0" y="235204"/>
                    <a:pt x="332740" y="387223"/>
                    <a:pt x="332740" y="387223"/>
                  </a:cubicBezTo>
                  <a:lnTo>
                    <a:pt x="415036" y="316611"/>
                  </a:lnTo>
                  <a:cubicBezTo>
                    <a:pt x="415036" y="316611"/>
                    <a:pt x="359791" y="55753"/>
                    <a:pt x="279146" y="7874"/>
                  </a:cubicBezTo>
                  <a:cubicBezTo>
                    <a:pt x="270383" y="2413"/>
                    <a:pt x="262763" y="0"/>
                    <a:pt x="256286" y="0"/>
                  </a:cubicBezTo>
                  <a:close/>
                </a:path>
              </a:pathLst>
            </a:custGeom>
            <a:solidFill>
              <a:srgbClr val="FFF9F2"/>
            </a:solidFill>
          </p:spPr>
        </p:sp>
      </p:grpSp>
      <p:grpSp>
        <p:nvGrpSpPr>
          <p:cNvPr id="48" name="Group 48"/>
          <p:cNvGrpSpPr/>
          <p:nvPr/>
        </p:nvGrpSpPr>
        <p:grpSpPr>
          <a:xfrm>
            <a:off x="17246521" y="9581381"/>
            <a:ext cx="250524" cy="302667"/>
            <a:chOff x="0" y="0"/>
            <a:chExt cx="334032" cy="403557"/>
          </a:xfrm>
        </p:grpSpPr>
        <p:sp>
          <p:nvSpPr>
            <p:cNvPr id="49" name="Freeform 49"/>
            <p:cNvSpPr/>
            <p:nvPr/>
          </p:nvSpPr>
          <p:spPr>
            <a:xfrm>
              <a:off x="127" y="127"/>
              <a:ext cx="333756" cy="403225"/>
            </a:xfrm>
            <a:custGeom>
              <a:avLst/>
              <a:gdLst/>
              <a:ahLst/>
              <a:cxnLst/>
              <a:rect l="l" t="t" r="r" b="b"/>
              <a:pathLst>
                <a:path w="333756" h="403225">
                  <a:moveTo>
                    <a:pt x="235966" y="0"/>
                  </a:moveTo>
                  <a:cubicBezTo>
                    <a:pt x="235966" y="0"/>
                    <a:pt x="18669" y="152019"/>
                    <a:pt x="4572" y="244475"/>
                  </a:cubicBezTo>
                  <a:cubicBezTo>
                    <a:pt x="0" y="276479"/>
                    <a:pt x="18288" y="287020"/>
                    <a:pt x="44196" y="287020"/>
                  </a:cubicBezTo>
                  <a:cubicBezTo>
                    <a:pt x="93091" y="287020"/>
                    <a:pt x="168529" y="249936"/>
                    <a:pt x="168529" y="249936"/>
                  </a:cubicBezTo>
                  <a:cubicBezTo>
                    <a:pt x="168529" y="249936"/>
                    <a:pt x="157607" y="393319"/>
                    <a:pt x="240284" y="403098"/>
                  </a:cubicBezTo>
                  <a:cubicBezTo>
                    <a:pt x="241427" y="403225"/>
                    <a:pt x="242443" y="403225"/>
                    <a:pt x="243586" y="403225"/>
                  </a:cubicBezTo>
                  <a:cubicBezTo>
                    <a:pt x="323469" y="403225"/>
                    <a:pt x="333756" y="47625"/>
                    <a:pt x="333756" y="47625"/>
                  </a:cubicBezTo>
                  <a:lnTo>
                    <a:pt x="235966" y="0"/>
                  </a:lnTo>
                  <a:close/>
                </a:path>
              </a:pathLst>
            </a:custGeom>
            <a:solidFill>
              <a:srgbClr val="FFF9F2"/>
            </a:solidFill>
          </p:spPr>
        </p:sp>
      </p:grpSp>
      <p:grpSp>
        <p:nvGrpSpPr>
          <p:cNvPr id="50" name="Group 50"/>
          <p:cNvGrpSpPr/>
          <p:nvPr/>
        </p:nvGrpSpPr>
        <p:grpSpPr>
          <a:xfrm>
            <a:off x="17386198" y="9498301"/>
            <a:ext cx="164634" cy="165453"/>
            <a:chOff x="0" y="0"/>
            <a:chExt cx="219511" cy="220604"/>
          </a:xfrm>
        </p:grpSpPr>
        <p:sp>
          <p:nvSpPr>
            <p:cNvPr id="51" name="Freeform 51"/>
            <p:cNvSpPr/>
            <p:nvPr/>
          </p:nvSpPr>
          <p:spPr>
            <a:xfrm>
              <a:off x="0" y="0"/>
              <a:ext cx="219456" cy="220345"/>
            </a:xfrm>
            <a:custGeom>
              <a:avLst/>
              <a:gdLst/>
              <a:ahLst/>
              <a:cxnLst/>
              <a:rect l="l" t="t" r="r" b="b"/>
              <a:pathLst>
                <a:path w="219456" h="220345">
                  <a:moveTo>
                    <a:pt x="109474" y="0"/>
                  </a:moveTo>
                  <a:cubicBezTo>
                    <a:pt x="48768" y="0"/>
                    <a:pt x="0" y="49784"/>
                    <a:pt x="0" y="110871"/>
                  </a:cubicBezTo>
                  <a:cubicBezTo>
                    <a:pt x="0" y="171704"/>
                    <a:pt x="48768" y="220345"/>
                    <a:pt x="109474" y="220345"/>
                  </a:cubicBezTo>
                  <a:cubicBezTo>
                    <a:pt x="170561" y="220345"/>
                    <a:pt x="219456" y="171577"/>
                    <a:pt x="219456" y="110871"/>
                  </a:cubicBezTo>
                  <a:cubicBezTo>
                    <a:pt x="219456" y="49784"/>
                    <a:pt x="170561" y="0"/>
                    <a:pt x="109474" y="0"/>
                  </a:cubicBezTo>
                  <a:close/>
                </a:path>
              </a:pathLst>
            </a:custGeom>
            <a:solidFill>
              <a:srgbClr val="FFB300"/>
            </a:solidFill>
          </p:spPr>
        </p:sp>
      </p:grpSp>
      <p:grpSp>
        <p:nvGrpSpPr>
          <p:cNvPr id="52" name="Group 52"/>
          <p:cNvGrpSpPr/>
          <p:nvPr/>
        </p:nvGrpSpPr>
        <p:grpSpPr>
          <a:xfrm>
            <a:off x="3456825" y="4394569"/>
            <a:ext cx="5682576" cy="1638564"/>
            <a:chOff x="0" y="0"/>
            <a:chExt cx="1496646" cy="431556"/>
          </a:xfrm>
        </p:grpSpPr>
        <p:sp>
          <p:nvSpPr>
            <p:cNvPr id="53" name="Freeform 53"/>
            <p:cNvSpPr/>
            <p:nvPr/>
          </p:nvSpPr>
          <p:spPr>
            <a:xfrm>
              <a:off x="0" y="0"/>
              <a:ext cx="1496646" cy="431556"/>
            </a:xfrm>
            <a:custGeom>
              <a:avLst/>
              <a:gdLst/>
              <a:ahLst/>
              <a:cxnLst/>
              <a:rect l="l" t="t" r="r" b="b"/>
              <a:pathLst>
                <a:path w="1496646" h="431556">
                  <a:moveTo>
                    <a:pt x="69482" y="0"/>
                  </a:moveTo>
                  <a:lnTo>
                    <a:pt x="1427163" y="0"/>
                  </a:lnTo>
                  <a:cubicBezTo>
                    <a:pt x="1445591" y="0"/>
                    <a:pt x="1463264" y="7320"/>
                    <a:pt x="1476295" y="20351"/>
                  </a:cubicBezTo>
                  <a:cubicBezTo>
                    <a:pt x="1489325" y="33381"/>
                    <a:pt x="1496646" y="51054"/>
                    <a:pt x="1496646" y="69482"/>
                  </a:cubicBezTo>
                  <a:lnTo>
                    <a:pt x="1496646" y="362074"/>
                  </a:lnTo>
                  <a:cubicBezTo>
                    <a:pt x="1496646" y="380502"/>
                    <a:pt x="1489325" y="398175"/>
                    <a:pt x="1476295" y="411205"/>
                  </a:cubicBezTo>
                  <a:cubicBezTo>
                    <a:pt x="1463264" y="424235"/>
                    <a:pt x="1445591" y="431556"/>
                    <a:pt x="1427163" y="431556"/>
                  </a:cubicBezTo>
                  <a:lnTo>
                    <a:pt x="69482" y="431556"/>
                  </a:lnTo>
                  <a:cubicBezTo>
                    <a:pt x="51054" y="431556"/>
                    <a:pt x="33381" y="424235"/>
                    <a:pt x="20351" y="411205"/>
                  </a:cubicBezTo>
                  <a:cubicBezTo>
                    <a:pt x="7320" y="398175"/>
                    <a:pt x="0" y="380502"/>
                    <a:pt x="0" y="362074"/>
                  </a:cubicBezTo>
                  <a:lnTo>
                    <a:pt x="0" y="69482"/>
                  </a:lnTo>
                  <a:cubicBezTo>
                    <a:pt x="0" y="51054"/>
                    <a:pt x="7320" y="33381"/>
                    <a:pt x="20351" y="20351"/>
                  </a:cubicBezTo>
                  <a:cubicBezTo>
                    <a:pt x="33381" y="7320"/>
                    <a:pt x="51054" y="0"/>
                    <a:pt x="69482" y="0"/>
                  </a:cubicBezTo>
                  <a:close/>
                </a:path>
              </a:pathLst>
            </a:custGeom>
            <a:solidFill>
              <a:srgbClr val="0F6342"/>
            </a:solidFill>
          </p:spPr>
        </p:sp>
        <p:sp>
          <p:nvSpPr>
            <p:cNvPr id="54" name="TextBox 5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5" name="Group 55"/>
          <p:cNvGrpSpPr/>
          <p:nvPr/>
        </p:nvGrpSpPr>
        <p:grpSpPr>
          <a:xfrm>
            <a:off x="2661200" y="4394569"/>
            <a:ext cx="1671843" cy="1638564"/>
            <a:chOff x="0" y="0"/>
            <a:chExt cx="1653378" cy="1620467"/>
          </a:xfrm>
        </p:grpSpPr>
        <p:sp>
          <p:nvSpPr>
            <p:cNvPr id="56" name="Freeform 56"/>
            <p:cNvSpPr/>
            <p:nvPr/>
          </p:nvSpPr>
          <p:spPr>
            <a:xfrm>
              <a:off x="0" y="0"/>
              <a:ext cx="1653239" cy="1618742"/>
            </a:xfrm>
            <a:custGeom>
              <a:avLst/>
              <a:gdLst/>
              <a:ahLst/>
              <a:cxnLst/>
              <a:rect l="l" t="t" r="r" b="b"/>
              <a:pathLst>
                <a:path w="1653239" h="1618742">
                  <a:moveTo>
                    <a:pt x="899753" y="0"/>
                  </a:moveTo>
                  <a:cubicBezTo>
                    <a:pt x="762421" y="0"/>
                    <a:pt x="623376" y="36576"/>
                    <a:pt x="503548" y="100457"/>
                  </a:cubicBezTo>
                  <a:cubicBezTo>
                    <a:pt x="147858" y="277749"/>
                    <a:pt x="0" y="659511"/>
                    <a:pt x="124969" y="1056005"/>
                  </a:cubicBezTo>
                  <a:cubicBezTo>
                    <a:pt x="183108" y="1269746"/>
                    <a:pt x="345042" y="1474343"/>
                    <a:pt x="551039" y="1562100"/>
                  </a:cubicBezTo>
                  <a:cubicBezTo>
                    <a:pt x="635616" y="1600454"/>
                    <a:pt x="728884" y="1618742"/>
                    <a:pt x="822152" y="1618742"/>
                  </a:cubicBezTo>
                  <a:cubicBezTo>
                    <a:pt x="1066949" y="1618742"/>
                    <a:pt x="1316887" y="1494536"/>
                    <a:pt x="1459604" y="1284478"/>
                  </a:cubicBezTo>
                  <a:cubicBezTo>
                    <a:pt x="1653239" y="992124"/>
                    <a:pt x="1640999" y="570103"/>
                    <a:pt x="1447242" y="277876"/>
                  </a:cubicBezTo>
                  <a:cubicBezTo>
                    <a:pt x="1320559" y="85852"/>
                    <a:pt x="1112849" y="0"/>
                    <a:pt x="899753" y="0"/>
                  </a:cubicBezTo>
                  <a:close/>
                </a:path>
              </a:pathLst>
            </a:custGeom>
            <a:solidFill>
              <a:srgbClr val="F65C6A"/>
            </a:solidFill>
          </p:spPr>
        </p:sp>
      </p:grpSp>
      <p:grpSp>
        <p:nvGrpSpPr>
          <p:cNvPr id="57" name="Group 57"/>
          <p:cNvGrpSpPr/>
          <p:nvPr/>
        </p:nvGrpSpPr>
        <p:grpSpPr>
          <a:xfrm>
            <a:off x="10976228" y="4324218"/>
            <a:ext cx="5682576" cy="1638564"/>
            <a:chOff x="0" y="0"/>
            <a:chExt cx="1496646" cy="431556"/>
          </a:xfrm>
        </p:grpSpPr>
        <p:sp>
          <p:nvSpPr>
            <p:cNvPr id="58" name="Freeform 58"/>
            <p:cNvSpPr/>
            <p:nvPr/>
          </p:nvSpPr>
          <p:spPr>
            <a:xfrm>
              <a:off x="0" y="0"/>
              <a:ext cx="1496646" cy="431556"/>
            </a:xfrm>
            <a:custGeom>
              <a:avLst/>
              <a:gdLst/>
              <a:ahLst/>
              <a:cxnLst/>
              <a:rect l="l" t="t" r="r" b="b"/>
              <a:pathLst>
                <a:path w="1496646" h="431556">
                  <a:moveTo>
                    <a:pt x="69482" y="0"/>
                  </a:moveTo>
                  <a:lnTo>
                    <a:pt x="1427163" y="0"/>
                  </a:lnTo>
                  <a:cubicBezTo>
                    <a:pt x="1445591" y="0"/>
                    <a:pt x="1463264" y="7320"/>
                    <a:pt x="1476295" y="20351"/>
                  </a:cubicBezTo>
                  <a:cubicBezTo>
                    <a:pt x="1489325" y="33381"/>
                    <a:pt x="1496646" y="51054"/>
                    <a:pt x="1496646" y="69482"/>
                  </a:cubicBezTo>
                  <a:lnTo>
                    <a:pt x="1496646" y="362074"/>
                  </a:lnTo>
                  <a:cubicBezTo>
                    <a:pt x="1496646" y="380502"/>
                    <a:pt x="1489325" y="398175"/>
                    <a:pt x="1476295" y="411205"/>
                  </a:cubicBezTo>
                  <a:cubicBezTo>
                    <a:pt x="1463264" y="424235"/>
                    <a:pt x="1445591" y="431556"/>
                    <a:pt x="1427163" y="431556"/>
                  </a:cubicBezTo>
                  <a:lnTo>
                    <a:pt x="69482" y="431556"/>
                  </a:lnTo>
                  <a:cubicBezTo>
                    <a:pt x="51054" y="431556"/>
                    <a:pt x="33381" y="424235"/>
                    <a:pt x="20351" y="411205"/>
                  </a:cubicBezTo>
                  <a:cubicBezTo>
                    <a:pt x="7320" y="398175"/>
                    <a:pt x="0" y="380502"/>
                    <a:pt x="0" y="362074"/>
                  </a:cubicBezTo>
                  <a:lnTo>
                    <a:pt x="0" y="69482"/>
                  </a:lnTo>
                  <a:cubicBezTo>
                    <a:pt x="0" y="51054"/>
                    <a:pt x="7320" y="33381"/>
                    <a:pt x="20351" y="20351"/>
                  </a:cubicBezTo>
                  <a:cubicBezTo>
                    <a:pt x="33381" y="7320"/>
                    <a:pt x="51054" y="0"/>
                    <a:pt x="69482" y="0"/>
                  </a:cubicBezTo>
                  <a:close/>
                </a:path>
              </a:pathLst>
            </a:custGeom>
            <a:solidFill>
              <a:srgbClr val="0F6342"/>
            </a:solidFill>
          </p:spPr>
        </p:sp>
        <p:sp>
          <p:nvSpPr>
            <p:cNvPr id="59" name="TextBox 5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0" name="Group 60"/>
          <p:cNvGrpSpPr/>
          <p:nvPr/>
        </p:nvGrpSpPr>
        <p:grpSpPr>
          <a:xfrm>
            <a:off x="10058493" y="4314693"/>
            <a:ext cx="2038513" cy="1689864"/>
            <a:chOff x="0" y="0"/>
            <a:chExt cx="2015999" cy="1671201"/>
          </a:xfrm>
        </p:grpSpPr>
        <p:sp>
          <p:nvSpPr>
            <p:cNvPr id="61" name="Freeform 61"/>
            <p:cNvSpPr/>
            <p:nvPr/>
          </p:nvSpPr>
          <p:spPr>
            <a:xfrm>
              <a:off x="0" y="0"/>
              <a:ext cx="2015829" cy="1669422"/>
            </a:xfrm>
            <a:custGeom>
              <a:avLst/>
              <a:gdLst/>
              <a:ahLst/>
              <a:cxnLst/>
              <a:rect l="l" t="t" r="r" b="b"/>
              <a:pathLst>
                <a:path w="2015829" h="1669422">
                  <a:moveTo>
                    <a:pt x="1097087" y="0"/>
                  </a:moveTo>
                  <a:cubicBezTo>
                    <a:pt x="929636" y="0"/>
                    <a:pt x="760096" y="37721"/>
                    <a:pt x="613987" y="103602"/>
                  </a:cubicBezTo>
                  <a:cubicBezTo>
                    <a:pt x="180286" y="286445"/>
                    <a:pt x="0" y="680159"/>
                    <a:pt x="152377" y="1089067"/>
                  </a:cubicBezTo>
                  <a:cubicBezTo>
                    <a:pt x="223268" y="1309499"/>
                    <a:pt x="420717" y="1520502"/>
                    <a:pt x="671893" y="1611007"/>
                  </a:cubicBezTo>
                  <a:cubicBezTo>
                    <a:pt x="775020" y="1650561"/>
                    <a:pt x="888744" y="1669422"/>
                    <a:pt x="1002467" y="1669422"/>
                  </a:cubicBezTo>
                  <a:cubicBezTo>
                    <a:pt x="1300954" y="1669422"/>
                    <a:pt x="1605709" y="1541327"/>
                    <a:pt x="1779726" y="1324693"/>
                  </a:cubicBezTo>
                  <a:cubicBezTo>
                    <a:pt x="2015829" y="1023186"/>
                    <a:pt x="2000905" y="587952"/>
                    <a:pt x="1764653" y="286576"/>
                  </a:cubicBezTo>
                  <a:cubicBezTo>
                    <a:pt x="1610186" y="88540"/>
                    <a:pt x="1356920" y="0"/>
                    <a:pt x="1097087" y="0"/>
                  </a:cubicBezTo>
                  <a:close/>
                </a:path>
              </a:pathLst>
            </a:custGeom>
            <a:solidFill>
              <a:srgbClr val="F65C6A"/>
            </a:solidFill>
          </p:spPr>
        </p:sp>
      </p:grpSp>
      <p:pic>
        <p:nvPicPr>
          <p:cNvPr id="62" name="Picture 62">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48547" y="4687823"/>
            <a:ext cx="1445861" cy="825455"/>
          </a:xfrm>
          <a:prstGeom prst="rect">
            <a:avLst/>
          </a:prstGeom>
        </p:spPr>
      </p:pic>
      <p:pic>
        <p:nvPicPr>
          <p:cNvPr id="63" name="Picture 63">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54020" y="4487357"/>
            <a:ext cx="1240293" cy="1344537"/>
          </a:xfrm>
          <a:prstGeom prst="rect">
            <a:avLst/>
          </a:prstGeom>
        </p:spPr>
      </p:pic>
      <p:sp>
        <p:nvSpPr>
          <p:cNvPr id="64" name="TextBox 64"/>
          <p:cNvSpPr txBox="1"/>
          <p:nvPr/>
        </p:nvSpPr>
        <p:spPr>
          <a:xfrm>
            <a:off x="6906263" y="1291924"/>
            <a:ext cx="4466276" cy="1317193"/>
          </a:xfrm>
          <a:prstGeom prst="rect">
            <a:avLst/>
          </a:prstGeom>
        </p:spPr>
        <p:txBody>
          <a:bodyPr lIns="0" tIns="0" rIns="0" bIns="0" rtlCol="0" anchor="t">
            <a:spAutoFit/>
          </a:bodyPr>
          <a:lstStyle/>
          <a:p>
            <a:pPr algn="ctr">
              <a:lnSpc>
                <a:spcPts val="10238"/>
              </a:lnSpc>
            </a:pPr>
            <a:r>
              <a:rPr lang="en-US" sz="8531">
                <a:solidFill>
                  <a:srgbClr val="BC5FF8"/>
                </a:solidFill>
                <a:latin typeface="Arimo Bold"/>
              </a:rPr>
              <a:t>MATERI</a:t>
            </a:r>
          </a:p>
        </p:txBody>
      </p:sp>
      <p:sp>
        <p:nvSpPr>
          <p:cNvPr id="65" name="TextBox 65">
            <a:hlinkClick r:id="rId7" action="ppaction://hlinksldjump"/>
          </p:cNvPr>
          <p:cNvSpPr txBox="1"/>
          <p:nvPr/>
        </p:nvSpPr>
        <p:spPr>
          <a:xfrm>
            <a:off x="4444663" y="4815968"/>
            <a:ext cx="4425024" cy="687786"/>
          </a:xfrm>
          <a:prstGeom prst="rect">
            <a:avLst/>
          </a:prstGeom>
        </p:spPr>
        <p:txBody>
          <a:bodyPr lIns="0" tIns="0" rIns="0" bIns="0" rtlCol="0" anchor="t">
            <a:spAutoFit/>
          </a:bodyPr>
          <a:lstStyle/>
          <a:p>
            <a:pPr algn="ctr">
              <a:lnSpc>
                <a:spcPts val="5665"/>
              </a:lnSpc>
            </a:pPr>
            <a:r>
              <a:rPr lang="en-US" sz="4046" dirty="0" err="1">
                <a:solidFill>
                  <a:schemeClr val="bg1"/>
                </a:solidFill>
                <a:latin typeface="Open Sans Extra Bold"/>
                <a:hlinkClick r:id="rId7" action="ppaction://hlinksldjump">
                  <a:extLst>
                    <a:ext uri="{A12FA001-AC4F-418D-AE19-62706E023703}">
                      <ahyp:hlinkClr xmlns:ahyp="http://schemas.microsoft.com/office/drawing/2018/hyperlinkcolor" val="tx"/>
                    </a:ext>
                  </a:extLst>
                </a:hlinkClick>
              </a:rPr>
              <a:t>Pengertian</a:t>
            </a:r>
            <a:r>
              <a:rPr lang="en-US" sz="4046" dirty="0">
                <a:solidFill>
                  <a:srgbClr val="FFFFFF"/>
                </a:solidFill>
                <a:latin typeface="Open Sans Extra Bold"/>
              </a:rPr>
              <a:t> </a:t>
            </a:r>
            <a:r>
              <a:rPr lang="en-US" sz="4046" dirty="0">
                <a:solidFill>
                  <a:schemeClr val="bg1"/>
                </a:solidFill>
                <a:latin typeface="Open Sans Extra Bold"/>
                <a:hlinkClick r:id="rId7" action="ppaction://hlinksldjump">
                  <a:extLst>
                    <a:ext uri="{A12FA001-AC4F-418D-AE19-62706E023703}">
                      <ahyp:hlinkClr xmlns:ahyp="http://schemas.microsoft.com/office/drawing/2018/hyperlinkcolor" val="tx"/>
                    </a:ext>
                  </a:extLst>
                </a:hlinkClick>
              </a:rPr>
              <a:t>ABK</a:t>
            </a:r>
            <a:endParaRPr lang="en-US" sz="4046" dirty="0">
              <a:solidFill>
                <a:schemeClr val="bg1"/>
              </a:solidFill>
              <a:latin typeface="Open Sans Extra Bold"/>
            </a:endParaRPr>
          </a:p>
        </p:txBody>
      </p:sp>
      <p:sp>
        <p:nvSpPr>
          <p:cNvPr id="66" name="TextBox 66">
            <a:hlinkClick r:id="rId4" action="ppaction://hlinksldjump"/>
          </p:cNvPr>
          <p:cNvSpPr txBox="1"/>
          <p:nvPr/>
        </p:nvSpPr>
        <p:spPr>
          <a:xfrm>
            <a:off x="12287506" y="4761507"/>
            <a:ext cx="3922812" cy="687786"/>
          </a:xfrm>
          <a:prstGeom prst="rect">
            <a:avLst/>
          </a:prstGeom>
        </p:spPr>
        <p:txBody>
          <a:bodyPr lIns="0" tIns="0" rIns="0" bIns="0" rtlCol="0" anchor="t">
            <a:spAutoFit/>
          </a:bodyPr>
          <a:lstStyle/>
          <a:p>
            <a:pPr algn="ctr">
              <a:lnSpc>
                <a:spcPts val="5665"/>
              </a:lnSpc>
            </a:pPr>
            <a:r>
              <a:rPr lang="en-US" sz="4046" dirty="0" err="1">
                <a:solidFill>
                  <a:schemeClr val="bg1"/>
                </a:solidFill>
                <a:latin typeface="Open Sans Extra Bold"/>
                <a:hlinkClick r:id="rId4" action="ppaction://hlinksldjump">
                  <a:extLst>
                    <a:ext uri="{A12FA001-AC4F-418D-AE19-62706E023703}">
                      <ahyp:hlinkClr xmlns:ahyp="http://schemas.microsoft.com/office/drawing/2018/hyperlinkcolor" val="tx"/>
                    </a:ext>
                  </a:extLst>
                </a:hlinkClick>
              </a:rPr>
              <a:t>Jenis-jenis</a:t>
            </a:r>
            <a:r>
              <a:rPr lang="en-US" sz="4046" dirty="0">
                <a:solidFill>
                  <a:srgbClr val="FFFFFF"/>
                </a:solidFill>
                <a:latin typeface="Open Sans Extra Bold"/>
              </a:rPr>
              <a:t> </a:t>
            </a:r>
            <a:r>
              <a:rPr lang="en-US" sz="4046" dirty="0">
                <a:solidFill>
                  <a:schemeClr val="bg1"/>
                </a:solidFill>
                <a:latin typeface="Open Sans Extra Bold"/>
                <a:hlinkClick r:id="rId4" action="ppaction://hlinksldjump">
                  <a:extLst>
                    <a:ext uri="{A12FA001-AC4F-418D-AE19-62706E023703}">
                      <ahyp:hlinkClr xmlns:ahyp="http://schemas.microsoft.com/office/drawing/2018/hyperlinkcolor" val="tx"/>
                    </a:ext>
                  </a:extLst>
                </a:hlinkClick>
              </a:rPr>
              <a:t>ABK</a:t>
            </a:r>
            <a:endParaRPr lang="en-US" sz="4046" dirty="0">
              <a:solidFill>
                <a:schemeClr val="bg1"/>
              </a:solidFill>
              <a:latin typeface="Open Sans Extra Bold"/>
            </a:endParaRPr>
          </a:p>
        </p:txBody>
      </p:sp>
      <p:pic>
        <p:nvPicPr>
          <p:cNvPr id="67" name="Picture 67">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689447" y="241397"/>
            <a:ext cx="1259849" cy="125984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16170702" y="7217362"/>
            <a:ext cx="3906858" cy="3309448"/>
            <a:chOff x="0" y="0"/>
            <a:chExt cx="5209144" cy="4412597"/>
          </a:xfrm>
        </p:grpSpPr>
        <p:sp>
          <p:nvSpPr>
            <p:cNvPr id="3" name="Freeform 3"/>
            <p:cNvSpPr/>
            <p:nvPr/>
          </p:nvSpPr>
          <p:spPr>
            <a:xfrm>
              <a:off x="127" y="0"/>
              <a:ext cx="5209032" cy="4412615"/>
            </a:xfrm>
            <a:custGeom>
              <a:avLst/>
              <a:gdLst/>
              <a:ahLst/>
              <a:cxnLst/>
              <a:rect l="l" t="t" r="r" b="b"/>
              <a:pathLst>
                <a:path w="5209032" h="4412615">
                  <a:moveTo>
                    <a:pt x="1969389" y="0"/>
                  </a:moveTo>
                  <a:cubicBezTo>
                    <a:pt x="1357884" y="0"/>
                    <a:pt x="862203" y="495808"/>
                    <a:pt x="862203" y="1107186"/>
                  </a:cubicBezTo>
                  <a:cubicBezTo>
                    <a:pt x="862203" y="1234948"/>
                    <a:pt x="883031" y="1355725"/>
                    <a:pt x="922909" y="1470025"/>
                  </a:cubicBezTo>
                  <a:cubicBezTo>
                    <a:pt x="383667" y="1671193"/>
                    <a:pt x="0" y="2191131"/>
                    <a:pt x="0" y="2801493"/>
                  </a:cubicBezTo>
                  <a:cubicBezTo>
                    <a:pt x="0" y="3585591"/>
                    <a:pt x="635635" y="4221480"/>
                    <a:pt x="1419860" y="4221480"/>
                  </a:cubicBezTo>
                  <a:cubicBezTo>
                    <a:pt x="1566037" y="4221480"/>
                    <a:pt x="1706372" y="4199382"/>
                    <a:pt x="1839087" y="4159123"/>
                  </a:cubicBezTo>
                  <a:cubicBezTo>
                    <a:pt x="1819529" y="4243324"/>
                    <a:pt x="1802511" y="4328668"/>
                    <a:pt x="1789176" y="4412615"/>
                  </a:cubicBezTo>
                  <a:lnTo>
                    <a:pt x="1977898" y="4108069"/>
                  </a:lnTo>
                  <a:cubicBezTo>
                    <a:pt x="2156968" y="4031361"/>
                    <a:pt x="2317623" y="3919601"/>
                    <a:pt x="2450338" y="3779139"/>
                  </a:cubicBezTo>
                  <a:cubicBezTo>
                    <a:pt x="2449322" y="3919474"/>
                    <a:pt x="2463800" y="4061841"/>
                    <a:pt x="2484628" y="4200652"/>
                  </a:cubicBezTo>
                  <a:lnTo>
                    <a:pt x="3075305" y="3404108"/>
                  </a:lnTo>
                  <a:cubicBezTo>
                    <a:pt x="3239516" y="3808476"/>
                    <a:pt x="3636772" y="4093337"/>
                    <a:pt x="4100576" y="4093337"/>
                  </a:cubicBezTo>
                  <a:cubicBezTo>
                    <a:pt x="4713224" y="4093337"/>
                    <a:pt x="5209032" y="3598037"/>
                    <a:pt x="5209032" y="2985262"/>
                  </a:cubicBezTo>
                  <a:cubicBezTo>
                    <a:pt x="5209032" y="2538476"/>
                    <a:pt x="4942078" y="2152269"/>
                    <a:pt x="4559808" y="1976882"/>
                  </a:cubicBezTo>
                  <a:cubicBezTo>
                    <a:pt x="4648581" y="1817243"/>
                    <a:pt x="4699889" y="1633347"/>
                    <a:pt x="4699889" y="1437259"/>
                  </a:cubicBezTo>
                  <a:cubicBezTo>
                    <a:pt x="4699889" y="825754"/>
                    <a:pt x="4204081" y="330073"/>
                    <a:pt x="3592830" y="330073"/>
                  </a:cubicBezTo>
                  <a:cubicBezTo>
                    <a:pt x="3343275" y="330073"/>
                    <a:pt x="3112897" y="413004"/>
                    <a:pt x="2927858" y="551815"/>
                  </a:cubicBezTo>
                  <a:cubicBezTo>
                    <a:pt x="2735199" y="221996"/>
                    <a:pt x="2378710" y="0"/>
                    <a:pt x="1969389" y="0"/>
                  </a:cubicBezTo>
                  <a:close/>
                </a:path>
              </a:pathLst>
            </a:custGeom>
            <a:solidFill>
              <a:srgbClr val="40A378"/>
            </a:solidFill>
          </p:spPr>
        </p:sp>
      </p:grpSp>
      <p:grpSp>
        <p:nvGrpSpPr>
          <p:cNvPr id="4" name="Group 4"/>
          <p:cNvGrpSpPr/>
          <p:nvPr/>
        </p:nvGrpSpPr>
        <p:grpSpPr>
          <a:xfrm>
            <a:off x="-1131800" y="7217348"/>
            <a:ext cx="2524812" cy="2344308"/>
            <a:chOff x="0" y="0"/>
            <a:chExt cx="3366416" cy="3125744"/>
          </a:xfrm>
        </p:grpSpPr>
        <p:sp>
          <p:nvSpPr>
            <p:cNvPr id="5" name="Freeform 5"/>
            <p:cNvSpPr/>
            <p:nvPr/>
          </p:nvSpPr>
          <p:spPr>
            <a:xfrm>
              <a:off x="0" y="127"/>
              <a:ext cx="3366389" cy="3125470"/>
            </a:xfrm>
            <a:custGeom>
              <a:avLst/>
              <a:gdLst/>
              <a:ahLst/>
              <a:cxnLst/>
              <a:rect l="l" t="t" r="r" b="b"/>
              <a:pathLst>
                <a:path w="3366389" h="3125470">
                  <a:moveTo>
                    <a:pt x="1536065" y="0"/>
                  </a:moveTo>
                  <a:cubicBezTo>
                    <a:pt x="1169543" y="0"/>
                    <a:pt x="842772" y="261874"/>
                    <a:pt x="774700" y="635127"/>
                  </a:cubicBezTo>
                  <a:cubicBezTo>
                    <a:pt x="740537" y="822706"/>
                    <a:pt x="776986" y="1006729"/>
                    <a:pt x="864616" y="1160018"/>
                  </a:cubicBezTo>
                  <a:cubicBezTo>
                    <a:pt x="484632" y="1242822"/>
                    <a:pt x="172720" y="1546098"/>
                    <a:pt x="98552" y="1952752"/>
                  </a:cubicBezTo>
                  <a:cubicBezTo>
                    <a:pt x="0" y="2492375"/>
                    <a:pt x="356870" y="3010154"/>
                    <a:pt x="897763" y="3108833"/>
                  </a:cubicBezTo>
                  <a:cubicBezTo>
                    <a:pt x="958469" y="3120009"/>
                    <a:pt x="1019048" y="3125470"/>
                    <a:pt x="1078611" y="3125470"/>
                  </a:cubicBezTo>
                  <a:cubicBezTo>
                    <a:pt x="1400175" y="3125470"/>
                    <a:pt x="1696593" y="2968498"/>
                    <a:pt x="1880616" y="2716530"/>
                  </a:cubicBezTo>
                  <a:cubicBezTo>
                    <a:pt x="1991233" y="2902712"/>
                    <a:pt x="2177796" y="3043174"/>
                    <a:pt x="2407793" y="3084322"/>
                  </a:cubicBezTo>
                  <a:cubicBezTo>
                    <a:pt x="2455545" y="3093212"/>
                    <a:pt x="2503043" y="3097403"/>
                    <a:pt x="2549779" y="3097403"/>
                  </a:cubicBezTo>
                  <a:cubicBezTo>
                    <a:pt x="2916428" y="3097403"/>
                    <a:pt x="3241294" y="2835783"/>
                    <a:pt x="3310509" y="2462022"/>
                  </a:cubicBezTo>
                  <a:cubicBezTo>
                    <a:pt x="3366389" y="2153793"/>
                    <a:pt x="3231388" y="1855343"/>
                    <a:pt x="2990215" y="1686052"/>
                  </a:cubicBezTo>
                  <a:cubicBezTo>
                    <a:pt x="3071749" y="1587373"/>
                    <a:pt x="3130296" y="1468120"/>
                    <a:pt x="3155950" y="1332992"/>
                  </a:cubicBezTo>
                  <a:cubicBezTo>
                    <a:pt x="3232404" y="911479"/>
                    <a:pt x="2953639" y="508381"/>
                    <a:pt x="2532126" y="431546"/>
                  </a:cubicBezTo>
                  <a:cubicBezTo>
                    <a:pt x="2484882" y="422656"/>
                    <a:pt x="2438019" y="418211"/>
                    <a:pt x="2391537" y="418211"/>
                  </a:cubicBezTo>
                  <a:cubicBezTo>
                    <a:pt x="2337435" y="418211"/>
                    <a:pt x="2284222" y="424180"/>
                    <a:pt x="2232406" y="435229"/>
                  </a:cubicBezTo>
                  <a:cubicBezTo>
                    <a:pt x="2128901" y="222250"/>
                    <a:pt x="1928241" y="58674"/>
                    <a:pt x="1676019" y="12700"/>
                  </a:cubicBezTo>
                  <a:cubicBezTo>
                    <a:pt x="1628902" y="4064"/>
                    <a:pt x="1582166" y="0"/>
                    <a:pt x="1536065" y="0"/>
                  </a:cubicBezTo>
                  <a:close/>
                </a:path>
              </a:pathLst>
            </a:custGeom>
            <a:solidFill>
              <a:srgbClr val="40A378"/>
            </a:solidFill>
          </p:spPr>
        </p:sp>
      </p:grpSp>
      <p:grpSp>
        <p:nvGrpSpPr>
          <p:cNvPr id="6" name="Group 6"/>
          <p:cNvGrpSpPr/>
          <p:nvPr/>
        </p:nvGrpSpPr>
        <p:grpSpPr>
          <a:xfrm>
            <a:off x="14286650" y="7960550"/>
            <a:ext cx="3906876" cy="2948670"/>
            <a:chOff x="0" y="0"/>
            <a:chExt cx="5209168" cy="3931560"/>
          </a:xfrm>
        </p:grpSpPr>
        <p:sp>
          <p:nvSpPr>
            <p:cNvPr id="7" name="Freeform 7"/>
            <p:cNvSpPr/>
            <p:nvPr/>
          </p:nvSpPr>
          <p:spPr>
            <a:xfrm>
              <a:off x="0" y="127"/>
              <a:ext cx="5208905" cy="3931412"/>
            </a:xfrm>
            <a:custGeom>
              <a:avLst/>
              <a:gdLst/>
              <a:ahLst/>
              <a:cxnLst/>
              <a:rect l="l" t="t" r="r" b="b"/>
              <a:pathLst>
                <a:path w="5208905" h="3931412">
                  <a:moveTo>
                    <a:pt x="1970532" y="0"/>
                  </a:moveTo>
                  <a:cubicBezTo>
                    <a:pt x="2378710" y="0"/>
                    <a:pt x="2736596" y="197358"/>
                    <a:pt x="2927731" y="490220"/>
                  </a:cubicBezTo>
                  <a:cubicBezTo>
                    <a:pt x="3113151" y="366522"/>
                    <a:pt x="3343275" y="292862"/>
                    <a:pt x="3592830" y="292862"/>
                  </a:cubicBezTo>
                  <a:cubicBezTo>
                    <a:pt x="4204208" y="292862"/>
                    <a:pt x="4701159" y="735584"/>
                    <a:pt x="4701159" y="1280414"/>
                  </a:cubicBezTo>
                  <a:cubicBezTo>
                    <a:pt x="4701159" y="1455166"/>
                    <a:pt x="4650105" y="1618996"/>
                    <a:pt x="4560062" y="1761236"/>
                  </a:cubicBezTo>
                  <a:cubicBezTo>
                    <a:pt x="4943602" y="1916303"/>
                    <a:pt x="5208905" y="2260219"/>
                    <a:pt x="5208905" y="2659761"/>
                  </a:cubicBezTo>
                  <a:cubicBezTo>
                    <a:pt x="5208905" y="3204337"/>
                    <a:pt x="4713605" y="3645916"/>
                    <a:pt x="4101973" y="3645916"/>
                  </a:cubicBezTo>
                  <a:cubicBezTo>
                    <a:pt x="3637788" y="3645916"/>
                    <a:pt x="3240786" y="3392043"/>
                    <a:pt x="3075051" y="3031871"/>
                  </a:cubicBezTo>
                  <a:lnTo>
                    <a:pt x="2484628" y="3741547"/>
                  </a:lnTo>
                  <a:cubicBezTo>
                    <a:pt x="2465070" y="3618865"/>
                    <a:pt x="2449322" y="3491738"/>
                    <a:pt x="2451608" y="3367024"/>
                  </a:cubicBezTo>
                  <a:cubicBezTo>
                    <a:pt x="2318893" y="3490849"/>
                    <a:pt x="2158111" y="3591941"/>
                    <a:pt x="1977771" y="3660013"/>
                  </a:cubicBezTo>
                  <a:lnTo>
                    <a:pt x="1788922" y="3931412"/>
                  </a:lnTo>
                  <a:cubicBezTo>
                    <a:pt x="1803654" y="3855466"/>
                    <a:pt x="1819529" y="3780663"/>
                    <a:pt x="1838960" y="3705606"/>
                  </a:cubicBezTo>
                  <a:cubicBezTo>
                    <a:pt x="1706118" y="3741674"/>
                    <a:pt x="1566291" y="3761105"/>
                    <a:pt x="1421130" y="3761105"/>
                  </a:cubicBezTo>
                  <a:cubicBezTo>
                    <a:pt x="635762" y="3761105"/>
                    <a:pt x="0" y="3194685"/>
                    <a:pt x="0" y="2494661"/>
                  </a:cubicBezTo>
                  <a:cubicBezTo>
                    <a:pt x="0" y="1952117"/>
                    <a:pt x="383540" y="1488821"/>
                    <a:pt x="923163" y="1308735"/>
                  </a:cubicBezTo>
                  <a:cubicBezTo>
                    <a:pt x="884174" y="1207897"/>
                    <a:pt x="862203" y="1099312"/>
                    <a:pt x="862203" y="986536"/>
                  </a:cubicBezTo>
                  <a:cubicBezTo>
                    <a:pt x="862330" y="441706"/>
                    <a:pt x="1357884" y="0"/>
                    <a:pt x="1970532" y="0"/>
                  </a:cubicBezTo>
                  <a:close/>
                </a:path>
              </a:pathLst>
            </a:custGeom>
            <a:solidFill>
              <a:srgbClr val="11734C"/>
            </a:solidFill>
          </p:spPr>
        </p:sp>
      </p:grpSp>
      <p:grpSp>
        <p:nvGrpSpPr>
          <p:cNvPr id="8" name="Group 8"/>
          <p:cNvGrpSpPr/>
          <p:nvPr/>
        </p:nvGrpSpPr>
        <p:grpSpPr>
          <a:xfrm>
            <a:off x="-92972" y="7960550"/>
            <a:ext cx="3906876" cy="2948670"/>
            <a:chOff x="0" y="0"/>
            <a:chExt cx="5209168" cy="3931560"/>
          </a:xfrm>
        </p:grpSpPr>
        <p:sp>
          <p:nvSpPr>
            <p:cNvPr id="9" name="Freeform 9"/>
            <p:cNvSpPr/>
            <p:nvPr/>
          </p:nvSpPr>
          <p:spPr>
            <a:xfrm>
              <a:off x="127" y="127"/>
              <a:ext cx="5208905" cy="3931412"/>
            </a:xfrm>
            <a:custGeom>
              <a:avLst/>
              <a:gdLst/>
              <a:ahLst/>
              <a:cxnLst/>
              <a:rect l="l" t="t" r="r" b="b"/>
              <a:pathLst>
                <a:path w="5208905" h="3931412">
                  <a:moveTo>
                    <a:pt x="3238500" y="0"/>
                  </a:moveTo>
                  <a:cubicBezTo>
                    <a:pt x="2830322" y="0"/>
                    <a:pt x="2472436" y="197358"/>
                    <a:pt x="2281301" y="490220"/>
                  </a:cubicBezTo>
                  <a:cubicBezTo>
                    <a:pt x="2095881" y="366522"/>
                    <a:pt x="1865757" y="292862"/>
                    <a:pt x="1616202" y="292862"/>
                  </a:cubicBezTo>
                  <a:cubicBezTo>
                    <a:pt x="1004697" y="292862"/>
                    <a:pt x="507873" y="735584"/>
                    <a:pt x="507873" y="1280414"/>
                  </a:cubicBezTo>
                  <a:cubicBezTo>
                    <a:pt x="507873" y="1455166"/>
                    <a:pt x="558927" y="1618996"/>
                    <a:pt x="648970" y="1761236"/>
                  </a:cubicBezTo>
                  <a:cubicBezTo>
                    <a:pt x="265430" y="1916176"/>
                    <a:pt x="0" y="2260219"/>
                    <a:pt x="0" y="2659761"/>
                  </a:cubicBezTo>
                  <a:cubicBezTo>
                    <a:pt x="0" y="3204337"/>
                    <a:pt x="495300" y="3645916"/>
                    <a:pt x="1106932" y="3645916"/>
                  </a:cubicBezTo>
                  <a:cubicBezTo>
                    <a:pt x="1571117" y="3645916"/>
                    <a:pt x="1968119" y="3392043"/>
                    <a:pt x="2133854" y="3031871"/>
                  </a:cubicBezTo>
                  <a:lnTo>
                    <a:pt x="2724277" y="3741547"/>
                  </a:lnTo>
                  <a:cubicBezTo>
                    <a:pt x="2743835" y="3618865"/>
                    <a:pt x="2759583" y="3491738"/>
                    <a:pt x="2757297" y="3367024"/>
                  </a:cubicBezTo>
                  <a:cubicBezTo>
                    <a:pt x="2890012" y="3490849"/>
                    <a:pt x="3050794" y="3591941"/>
                    <a:pt x="3231134" y="3660013"/>
                  </a:cubicBezTo>
                  <a:lnTo>
                    <a:pt x="3419983" y="3931412"/>
                  </a:lnTo>
                  <a:cubicBezTo>
                    <a:pt x="3405251" y="3855466"/>
                    <a:pt x="3389376" y="3780663"/>
                    <a:pt x="3369945" y="3705606"/>
                  </a:cubicBezTo>
                  <a:cubicBezTo>
                    <a:pt x="3502787" y="3741674"/>
                    <a:pt x="3642614" y="3761105"/>
                    <a:pt x="3787775" y="3761105"/>
                  </a:cubicBezTo>
                  <a:cubicBezTo>
                    <a:pt x="4573143" y="3761105"/>
                    <a:pt x="5208905" y="3194685"/>
                    <a:pt x="5208905" y="2494661"/>
                  </a:cubicBezTo>
                  <a:cubicBezTo>
                    <a:pt x="5208905" y="1952117"/>
                    <a:pt x="4825365" y="1488821"/>
                    <a:pt x="4285742" y="1308735"/>
                  </a:cubicBezTo>
                  <a:cubicBezTo>
                    <a:pt x="4324731" y="1207897"/>
                    <a:pt x="4346702" y="1099312"/>
                    <a:pt x="4346702" y="986536"/>
                  </a:cubicBezTo>
                  <a:cubicBezTo>
                    <a:pt x="4346702" y="441706"/>
                    <a:pt x="3851148" y="0"/>
                    <a:pt x="3238627" y="0"/>
                  </a:cubicBezTo>
                  <a:close/>
                </a:path>
              </a:pathLst>
            </a:custGeom>
            <a:solidFill>
              <a:srgbClr val="11734C"/>
            </a:solidFill>
          </p:spPr>
        </p:sp>
      </p:grpSp>
      <p:grpSp>
        <p:nvGrpSpPr>
          <p:cNvPr id="10" name="Group 10"/>
          <p:cNvGrpSpPr/>
          <p:nvPr/>
        </p:nvGrpSpPr>
        <p:grpSpPr>
          <a:xfrm>
            <a:off x="9386113" y="7900186"/>
            <a:ext cx="7471693" cy="1965874"/>
            <a:chOff x="0" y="0"/>
            <a:chExt cx="9962257" cy="2621165"/>
          </a:xfrm>
        </p:grpSpPr>
        <p:sp>
          <p:nvSpPr>
            <p:cNvPr id="11" name="Freeform 11"/>
            <p:cNvSpPr/>
            <p:nvPr/>
          </p:nvSpPr>
          <p:spPr>
            <a:xfrm>
              <a:off x="0" y="0"/>
              <a:ext cx="9962007" cy="2621153"/>
            </a:xfrm>
            <a:custGeom>
              <a:avLst/>
              <a:gdLst/>
              <a:ahLst/>
              <a:cxnLst/>
              <a:rect l="l" t="t" r="r" b="b"/>
              <a:pathLst>
                <a:path w="9962007" h="2621153">
                  <a:moveTo>
                    <a:pt x="1655191" y="127"/>
                  </a:moveTo>
                  <a:cubicBezTo>
                    <a:pt x="1577975" y="127"/>
                    <a:pt x="1525524" y="121031"/>
                    <a:pt x="1512570" y="155321"/>
                  </a:cubicBezTo>
                  <a:cubicBezTo>
                    <a:pt x="1510665" y="155321"/>
                    <a:pt x="1509014" y="154305"/>
                    <a:pt x="1507363" y="154305"/>
                  </a:cubicBezTo>
                  <a:cubicBezTo>
                    <a:pt x="1496695" y="119634"/>
                    <a:pt x="1456055" y="1778"/>
                    <a:pt x="1393571" y="1778"/>
                  </a:cubicBezTo>
                  <a:cubicBezTo>
                    <a:pt x="1389126" y="1778"/>
                    <a:pt x="1384173" y="2413"/>
                    <a:pt x="1379220" y="3810"/>
                  </a:cubicBezTo>
                  <a:cubicBezTo>
                    <a:pt x="1318514" y="21844"/>
                    <a:pt x="1359662" y="101981"/>
                    <a:pt x="1387729" y="144653"/>
                  </a:cubicBezTo>
                  <a:cubicBezTo>
                    <a:pt x="945134" y="111379"/>
                    <a:pt x="483235" y="84074"/>
                    <a:pt x="0" y="63881"/>
                  </a:cubicBezTo>
                  <a:lnTo>
                    <a:pt x="16510" y="2621153"/>
                  </a:lnTo>
                  <a:lnTo>
                    <a:pt x="9962007" y="2621153"/>
                  </a:lnTo>
                  <a:cubicBezTo>
                    <a:pt x="9962007" y="2621153"/>
                    <a:pt x="8545449" y="1216279"/>
                    <a:pt x="4135628" y="474345"/>
                  </a:cubicBezTo>
                  <a:cubicBezTo>
                    <a:pt x="4183126" y="430403"/>
                    <a:pt x="4242181" y="365760"/>
                    <a:pt x="4193032" y="360045"/>
                  </a:cubicBezTo>
                  <a:cubicBezTo>
                    <a:pt x="4189984" y="359664"/>
                    <a:pt x="4187190" y="359537"/>
                    <a:pt x="4184015" y="359537"/>
                  </a:cubicBezTo>
                  <a:cubicBezTo>
                    <a:pt x="4130421" y="359537"/>
                    <a:pt x="4068064" y="421894"/>
                    <a:pt x="4037076" y="458216"/>
                  </a:cubicBezTo>
                  <a:cubicBezTo>
                    <a:pt x="4030472" y="457200"/>
                    <a:pt x="4023614" y="456311"/>
                    <a:pt x="4017264" y="455295"/>
                  </a:cubicBezTo>
                  <a:cubicBezTo>
                    <a:pt x="4018915" y="410591"/>
                    <a:pt x="4014216" y="331978"/>
                    <a:pt x="3963416" y="331978"/>
                  </a:cubicBezTo>
                  <a:cubicBezTo>
                    <a:pt x="3961003" y="331978"/>
                    <a:pt x="3958717" y="332105"/>
                    <a:pt x="3956304" y="332359"/>
                  </a:cubicBezTo>
                  <a:cubicBezTo>
                    <a:pt x="3906901" y="339852"/>
                    <a:pt x="3906901" y="397129"/>
                    <a:pt x="3915156" y="438150"/>
                  </a:cubicBezTo>
                  <a:cubicBezTo>
                    <a:pt x="3223260" y="327533"/>
                    <a:pt x="2462276" y="234315"/>
                    <a:pt x="1622425" y="163830"/>
                  </a:cubicBezTo>
                  <a:cubicBezTo>
                    <a:pt x="1656715" y="113284"/>
                    <a:pt x="1724279" y="0"/>
                    <a:pt x="1655064" y="0"/>
                  </a:cubicBezTo>
                  <a:close/>
                </a:path>
              </a:pathLst>
            </a:custGeom>
            <a:solidFill>
              <a:srgbClr val="0F6342"/>
            </a:solidFill>
          </p:spPr>
        </p:sp>
      </p:grpSp>
      <p:grpSp>
        <p:nvGrpSpPr>
          <p:cNvPr id="12" name="Group 12"/>
          <p:cNvGrpSpPr/>
          <p:nvPr/>
        </p:nvGrpSpPr>
        <p:grpSpPr>
          <a:xfrm>
            <a:off x="1619500" y="7903134"/>
            <a:ext cx="7787328" cy="1833120"/>
            <a:chOff x="0" y="0"/>
            <a:chExt cx="10383105" cy="2444160"/>
          </a:xfrm>
        </p:grpSpPr>
        <p:sp>
          <p:nvSpPr>
            <p:cNvPr id="13" name="Freeform 13"/>
            <p:cNvSpPr/>
            <p:nvPr/>
          </p:nvSpPr>
          <p:spPr>
            <a:xfrm>
              <a:off x="254" y="127"/>
              <a:ext cx="10382631" cy="2443861"/>
            </a:xfrm>
            <a:custGeom>
              <a:avLst/>
              <a:gdLst/>
              <a:ahLst/>
              <a:cxnLst/>
              <a:rect l="l" t="t" r="r" b="b"/>
              <a:pathLst>
                <a:path w="10382631" h="2443861">
                  <a:moveTo>
                    <a:pt x="8656955" y="0"/>
                  </a:moveTo>
                  <a:cubicBezTo>
                    <a:pt x="8584692" y="0"/>
                    <a:pt x="8655304" y="105664"/>
                    <a:pt x="8689974" y="153289"/>
                  </a:cubicBezTo>
                  <a:cubicBezTo>
                    <a:pt x="7527798" y="240284"/>
                    <a:pt x="6506972" y="366395"/>
                    <a:pt x="5614797" y="515493"/>
                  </a:cubicBezTo>
                  <a:cubicBezTo>
                    <a:pt x="5623052" y="477012"/>
                    <a:pt x="5626100" y="419100"/>
                    <a:pt x="5571871" y="412369"/>
                  </a:cubicBezTo>
                  <a:cubicBezTo>
                    <a:pt x="5568823" y="411988"/>
                    <a:pt x="5566029" y="411734"/>
                    <a:pt x="5563362" y="411734"/>
                  </a:cubicBezTo>
                  <a:cubicBezTo>
                    <a:pt x="5507863" y="411734"/>
                    <a:pt x="5506466" y="494157"/>
                    <a:pt x="5507863" y="533273"/>
                  </a:cubicBezTo>
                  <a:cubicBezTo>
                    <a:pt x="5502656" y="534162"/>
                    <a:pt x="5497957" y="535051"/>
                    <a:pt x="5494909" y="535051"/>
                  </a:cubicBezTo>
                  <a:cubicBezTo>
                    <a:pt x="5463286" y="503174"/>
                    <a:pt x="5393055" y="436499"/>
                    <a:pt x="5333619" y="436499"/>
                  </a:cubicBezTo>
                  <a:cubicBezTo>
                    <a:pt x="5330825" y="436499"/>
                    <a:pt x="5327904" y="436626"/>
                    <a:pt x="5325364" y="437007"/>
                  </a:cubicBezTo>
                  <a:cubicBezTo>
                    <a:pt x="5269611" y="443865"/>
                    <a:pt x="5344922" y="512064"/>
                    <a:pt x="5394325" y="552958"/>
                  </a:cubicBezTo>
                  <a:cubicBezTo>
                    <a:pt x="1329563" y="1264539"/>
                    <a:pt x="0" y="2443861"/>
                    <a:pt x="0" y="2443861"/>
                  </a:cubicBezTo>
                  <a:lnTo>
                    <a:pt x="10366502" y="2443861"/>
                  </a:lnTo>
                  <a:lnTo>
                    <a:pt x="10382631" y="59690"/>
                  </a:lnTo>
                  <a:cubicBezTo>
                    <a:pt x="9878060" y="78359"/>
                    <a:pt x="9396476" y="103886"/>
                    <a:pt x="8936609" y="135382"/>
                  </a:cubicBezTo>
                  <a:cubicBezTo>
                    <a:pt x="8964295" y="95631"/>
                    <a:pt x="9008618" y="20447"/>
                    <a:pt x="8944356" y="4318"/>
                  </a:cubicBezTo>
                  <a:cubicBezTo>
                    <a:pt x="8939149" y="2794"/>
                    <a:pt x="8933942" y="2286"/>
                    <a:pt x="8928735" y="2286"/>
                  </a:cubicBezTo>
                  <a:cubicBezTo>
                    <a:pt x="8863838" y="2286"/>
                    <a:pt x="8821928" y="111633"/>
                    <a:pt x="8811387" y="144145"/>
                  </a:cubicBezTo>
                  <a:cubicBezTo>
                    <a:pt x="8809990" y="144145"/>
                    <a:pt x="8806434" y="144907"/>
                    <a:pt x="8804783" y="144907"/>
                  </a:cubicBezTo>
                  <a:cubicBezTo>
                    <a:pt x="8791829" y="112522"/>
                    <a:pt x="8737219" y="127"/>
                    <a:pt x="8656955" y="127"/>
                  </a:cubicBezTo>
                  <a:close/>
                </a:path>
              </a:pathLst>
            </a:custGeom>
            <a:solidFill>
              <a:srgbClr val="0F6342"/>
            </a:solidFill>
          </p:spPr>
        </p:sp>
      </p:grpSp>
      <p:grpSp>
        <p:nvGrpSpPr>
          <p:cNvPr id="14" name="Group 14"/>
          <p:cNvGrpSpPr/>
          <p:nvPr/>
        </p:nvGrpSpPr>
        <p:grpSpPr>
          <a:xfrm>
            <a:off x="-182100" y="8673454"/>
            <a:ext cx="18643002" cy="1765060"/>
            <a:chOff x="0" y="0"/>
            <a:chExt cx="24857336" cy="2353413"/>
          </a:xfrm>
        </p:grpSpPr>
        <p:sp>
          <p:nvSpPr>
            <p:cNvPr id="15" name="Freeform 15"/>
            <p:cNvSpPr/>
            <p:nvPr/>
          </p:nvSpPr>
          <p:spPr>
            <a:xfrm>
              <a:off x="0" y="0"/>
              <a:ext cx="24857329" cy="2353437"/>
            </a:xfrm>
            <a:custGeom>
              <a:avLst/>
              <a:gdLst/>
              <a:ahLst/>
              <a:cxnLst/>
              <a:rect l="l" t="t" r="r" b="b"/>
              <a:pathLst>
                <a:path w="24857329" h="2353437">
                  <a:moveTo>
                    <a:pt x="12401804" y="0"/>
                  </a:moveTo>
                  <a:cubicBezTo>
                    <a:pt x="8726424" y="0"/>
                    <a:pt x="4478909" y="28702"/>
                    <a:pt x="6223" y="114935"/>
                  </a:cubicBezTo>
                  <a:cubicBezTo>
                    <a:pt x="0" y="115824"/>
                    <a:pt x="38481" y="1191133"/>
                    <a:pt x="39751" y="1471295"/>
                  </a:cubicBezTo>
                  <a:cubicBezTo>
                    <a:pt x="43053" y="1943608"/>
                    <a:pt x="49022" y="2353437"/>
                    <a:pt x="49022" y="2353437"/>
                  </a:cubicBezTo>
                  <a:lnTo>
                    <a:pt x="24857329" y="2353437"/>
                  </a:lnTo>
                  <a:lnTo>
                    <a:pt x="24815546" y="114935"/>
                  </a:lnTo>
                  <a:cubicBezTo>
                    <a:pt x="24815546" y="114935"/>
                    <a:pt x="19752690" y="0"/>
                    <a:pt x="12401803" y="0"/>
                  </a:cubicBezTo>
                  <a:close/>
                </a:path>
              </a:pathLst>
            </a:custGeom>
            <a:solidFill>
              <a:srgbClr val="168E5E"/>
            </a:solidFill>
          </p:spPr>
        </p:sp>
      </p:grpSp>
      <p:grpSp>
        <p:nvGrpSpPr>
          <p:cNvPr id="16" name="Group 16"/>
          <p:cNvGrpSpPr/>
          <p:nvPr/>
        </p:nvGrpSpPr>
        <p:grpSpPr>
          <a:xfrm>
            <a:off x="1605808" y="9572394"/>
            <a:ext cx="409826" cy="335740"/>
            <a:chOff x="0" y="0"/>
            <a:chExt cx="546435" cy="447653"/>
          </a:xfrm>
        </p:grpSpPr>
        <p:sp>
          <p:nvSpPr>
            <p:cNvPr id="17" name="Freeform 17"/>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18" name="Group 18"/>
          <p:cNvGrpSpPr/>
          <p:nvPr/>
        </p:nvGrpSpPr>
        <p:grpSpPr>
          <a:xfrm>
            <a:off x="1579870" y="9218654"/>
            <a:ext cx="349844" cy="350330"/>
            <a:chOff x="0" y="0"/>
            <a:chExt cx="466459" cy="467107"/>
          </a:xfrm>
        </p:grpSpPr>
        <p:sp>
          <p:nvSpPr>
            <p:cNvPr id="19" name="Freeform 19"/>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20" name="Group 20"/>
          <p:cNvGrpSpPr/>
          <p:nvPr/>
        </p:nvGrpSpPr>
        <p:grpSpPr>
          <a:xfrm>
            <a:off x="1223536" y="9513546"/>
            <a:ext cx="391346" cy="227286"/>
            <a:chOff x="0" y="0"/>
            <a:chExt cx="521795" cy="303048"/>
          </a:xfrm>
        </p:grpSpPr>
        <p:sp>
          <p:nvSpPr>
            <p:cNvPr id="21" name="Freeform 21"/>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22" name="Group 22"/>
          <p:cNvGrpSpPr/>
          <p:nvPr/>
        </p:nvGrpSpPr>
        <p:grpSpPr>
          <a:xfrm>
            <a:off x="1614724" y="9343484"/>
            <a:ext cx="457164" cy="325040"/>
            <a:chOff x="0" y="0"/>
            <a:chExt cx="609552" cy="433387"/>
          </a:xfrm>
        </p:grpSpPr>
        <p:sp>
          <p:nvSpPr>
            <p:cNvPr id="23" name="Freeform 23"/>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24" name="Group 24"/>
          <p:cNvGrpSpPr/>
          <p:nvPr/>
        </p:nvGrpSpPr>
        <p:grpSpPr>
          <a:xfrm>
            <a:off x="1250610" y="9234704"/>
            <a:ext cx="430902" cy="402046"/>
            <a:chOff x="0" y="0"/>
            <a:chExt cx="574536" cy="536061"/>
          </a:xfrm>
        </p:grpSpPr>
        <p:sp>
          <p:nvSpPr>
            <p:cNvPr id="25" name="Freeform 25"/>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26" name="Group 26"/>
          <p:cNvGrpSpPr/>
          <p:nvPr/>
        </p:nvGrpSpPr>
        <p:grpSpPr>
          <a:xfrm>
            <a:off x="1334910" y="9585850"/>
            <a:ext cx="346602" cy="418744"/>
            <a:chOff x="0" y="0"/>
            <a:chExt cx="462136" cy="558325"/>
          </a:xfrm>
        </p:grpSpPr>
        <p:sp>
          <p:nvSpPr>
            <p:cNvPr id="27" name="Freeform 27"/>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28" name="Group 28"/>
          <p:cNvGrpSpPr/>
          <p:nvPr/>
        </p:nvGrpSpPr>
        <p:grpSpPr>
          <a:xfrm>
            <a:off x="1528154" y="9470908"/>
            <a:ext cx="227772" cy="228906"/>
            <a:chOff x="0" y="0"/>
            <a:chExt cx="303696" cy="305208"/>
          </a:xfrm>
        </p:grpSpPr>
        <p:sp>
          <p:nvSpPr>
            <p:cNvPr id="29" name="Freeform 29"/>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30" name="Group 30"/>
          <p:cNvGrpSpPr/>
          <p:nvPr/>
        </p:nvGrpSpPr>
        <p:grpSpPr>
          <a:xfrm>
            <a:off x="13210782" y="9395644"/>
            <a:ext cx="409826" cy="335740"/>
            <a:chOff x="0" y="0"/>
            <a:chExt cx="546435" cy="447653"/>
          </a:xfrm>
        </p:grpSpPr>
        <p:sp>
          <p:nvSpPr>
            <p:cNvPr id="31" name="Freeform 31"/>
            <p:cNvSpPr/>
            <p:nvPr/>
          </p:nvSpPr>
          <p:spPr>
            <a:xfrm>
              <a:off x="0" y="0"/>
              <a:ext cx="546227" cy="447675"/>
            </a:xfrm>
            <a:custGeom>
              <a:avLst/>
              <a:gdLst/>
              <a:ahLst/>
              <a:cxnLst/>
              <a:rect l="l" t="t" r="r" b="b"/>
              <a:pathLst>
                <a:path w="546227" h="447675">
                  <a:moveTo>
                    <a:pt x="132461" y="0"/>
                  </a:moveTo>
                  <a:lnTo>
                    <a:pt x="0" y="106553"/>
                  </a:lnTo>
                  <a:cubicBezTo>
                    <a:pt x="4064" y="112014"/>
                    <a:pt x="144399" y="447675"/>
                    <a:pt x="285369" y="447675"/>
                  </a:cubicBezTo>
                  <a:cubicBezTo>
                    <a:pt x="305054" y="447675"/>
                    <a:pt x="324866" y="440944"/>
                    <a:pt x="344551" y="425577"/>
                  </a:cubicBezTo>
                  <a:cubicBezTo>
                    <a:pt x="546227" y="267589"/>
                    <a:pt x="132461" y="0"/>
                    <a:pt x="132461" y="0"/>
                  </a:cubicBezTo>
                  <a:close/>
                </a:path>
              </a:pathLst>
            </a:custGeom>
            <a:solidFill>
              <a:srgbClr val="FFEDD7"/>
            </a:solidFill>
          </p:spPr>
        </p:sp>
      </p:grpSp>
      <p:grpSp>
        <p:nvGrpSpPr>
          <p:cNvPr id="32" name="Group 32"/>
          <p:cNvGrpSpPr/>
          <p:nvPr/>
        </p:nvGrpSpPr>
        <p:grpSpPr>
          <a:xfrm>
            <a:off x="13184844" y="9041904"/>
            <a:ext cx="349844" cy="350330"/>
            <a:chOff x="0" y="0"/>
            <a:chExt cx="466459" cy="467107"/>
          </a:xfrm>
        </p:grpSpPr>
        <p:sp>
          <p:nvSpPr>
            <p:cNvPr id="33" name="Freeform 33"/>
            <p:cNvSpPr/>
            <p:nvPr/>
          </p:nvSpPr>
          <p:spPr>
            <a:xfrm>
              <a:off x="0" y="0"/>
              <a:ext cx="466471" cy="467106"/>
            </a:xfrm>
            <a:custGeom>
              <a:avLst/>
              <a:gdLst/>
              <a:ahLst/>
              <a:cxnLst/>
              <a:rect l="l" t="t" r="r" b="b"/>
              <a:pathLst>
                <a:path w="466471" h="467106">
                  <a:moveTo>
                    <a:pt x="220218" y="0"/>
                  </a:moveTo>
                  <a:cubicBezTo>
                    <a:pt x="42799" y="0"/>
                    <a:pt x="0" y="394970"/>
                    <a:pt x="0" y="394970"/>
                  </a:cubicBezTo>
                  <a:lnTo>
                    <a:pt x="154813" y="467106"/>
                  </a:lnTo>
                  <a:cubicBezTo>
                    <a:pt x="158115" y="459486"/>
                    <a:pt x="466471" y="99822"/>
                    <a:pt x="284480" y="15748"/>
                  </a:cubicBezTo>
                  <a:cubicBezTo>
                    <a:pt x="261366" y="4953"/>
                    <a:pt x="239903" y="0"/>
                    <a:pt x="220218" y="0"/>
                  </a:cubicBezTo>
                  <a:close/>
                </a:path>
              </a:pathLst>
            </a:custGeom>
            <a:solidFill>
              <a:srgbClr val="FFEDD7"/>
            </a:solidFill>
          </p:spPr>
        </p:sp>
      </p:grpSp>
      <p:grpSp>
        <p:nvGrpSpPr>
          <p:cNvPr id="34" name="Group 34"/>
          <p:cNvGrpSpPr/>
          <p:nvPr/>
        </p:nvGrpSpPr>
        <p:grpSpPr>
          <a:xfrm>
            <a:off x="12828510" y="9336796"/>
            <a:ext cx="391346" cy="227286"/>
            <a:chOff x="0" y="0"/>
            <a:chExt cx="521795" cy="303048"/>
          </a:xfrm>
        </p:grpSpPr>
        <p:sp>
          <p:nvSpPr>
            <p:cNvPr id="35" name="Freeform 35"/>
            <p:cNvSpPr/>
            <p:nvPr/>
          </p:nvSpPr>
          <p:spPr>
            <a:xfrm>
              <a:off x="0" y="254"/>
              <a:ext cx="521716" cy="302768"/>
            </a:xfrm>
            <a:custGeom>
              <a:avLst/>
              <a:gdLst/>
              <a:ahLst/>
              <a:cxnLst/>
              <a:rect l="l" t="t" r="r" b="b"/>
              <a:pathLst>
                <a:path w="521716" h="302768">
                  <a:moveTo>
                    <a:pt x="479806" y="16637"/>
                  </a:moveTo>
                  <a:cubicBezTo>
                    <a:pt x="472313" y="19431"/>
                    <a:pt x="0" y="0"/>
                    <a:pt x="46736" y="195580"/>
                  </a:cubicBezTo>
                  <a:cubicBezTo>
                    <a:pt x="65532" y="275590"/>
                    <a:pt x="121793" y="302768"/>
                    <a:pt x="189230" y="302768"/>
                  </a:cubicBezTo>
                  <a:cubicBezTo>
                    <a:pt x="330581" y="302768"/>
                    <a:pt x="521716" y="183261"/>
                    <a:pt x="521716" y="183261"/>
                  </a:cubicBezTo>
                  <a:lnTo>
                    <a:pt x="479806" y="16637"/>
                  </a:lnTo>
                  <a:close/>
                </a:path>
              </a:pathLst>
            </a:custGeom>
            <a:solidFill>
              <a:srgbClr val="FFEDD7"/>
            </a:solidFill>
          </p:spPr>
        </p:sp>
      </p:grpSp>
      <p:grpSp>
        <p:nvGrpSpPr>
          <p:cNvPr id="36" name="Group 36"/>
          <p:cNvGrpSpPr/>
          <p:nvPr/>
        </p:nvGrpSpPr>
        <p:grpSpPr>
          <a:xfrm>
            <a:off x="13219698" y="9166734"/>
            <a:ext cx="457164" cy="325040"/>
            <a:chOff x="0" y="0"/>
            <a:chExt cx="609552" cy="433387"/>
          </a:xfrm>
        </p:grpSpPr>
        <p:sp>
          <p:nvSpPr>
            <p:cNvPr id="37" name="Freeform 37"/>
            <p:cNvSpPr/>
            <p:nvPr/>
          </p:nvSpPr>
          <p:spPr>
            <a:xfrm>
              <a:off x="0" y="254"/>
              <a:ext cx="609346" cy="432943"/>
            </a:xfrm>
            <a:custGeom>
              <a:avLst/>
              <a:gdLst/>
              <a:ahLst/>
              <a:cxnLst/>
              <a:rect l="l" t="t" r="r" b="b"/>
              <a:pathLst>
                <a:path w="609346" h="432943">
                  <a:moveTo>
                    <a:pt x="419989" y="0"/>
                  </a:moveTo>
                  <a:cubicBezTo>
                    <a:pt x="299339" y="0"/>
                    <a:pt x="0" y="229489"/>
                    <a:pt x="0" y="229489"/>
                  </a:cubicBezTo>
                  <a:lnTo>
                    <a:pt x="33274" y="377190"/>
                  </a:lnTo>
                  <a:cubicBezTo>
                    <a:pt x="33274" y="377190"/>
                    <a:pt x="232537" y="432943"/>
                    <a:pt x="378714" y="432943"/>
                  </a:cubicBezTo>
                  <a:cubicBezTo>
                    <a:pt x="427736" y="432943"/>
                    <a:pt x="470535" y="426720"/>
                    <a:pt x="498221" y="410083"/>
                  </a:cubicBezTo>
                  <a:cubicBezTo>
                    <a:pt x="609346" y="344170"/>
                    <a:pt x="359664" y="229616"/>
                    <a:pt x="359664" y="229616"/>
                  </a:cubicBezTo>
                  <a:cubicBezTo>
                    <a:pt x="359664" y="229616"/>
                    <a:pt x="523494" y="115697"/>
                    <a:pt x="462153" y="19304"/>
                  </a:cubicBezTo>
                  <a:cubicBezTo>
                    <a:pt x="453898" y="5842"/>
                    <a:pt x="439166" y="0"/>
                    <a:pt x="419989" y="0"/>
                  </a:cubicBezTo>
                  <a:close/>
                </a:path>
              </a:pathLst>
            </a:custGeom>
            <a:solidFill>
              <a:srgbClr val="FFF9F2"/>
            </a:solidFill>
          </p:spPr>
        </p:sp>
      </p:grpSp>
      <p:grpSp>
        <p:nvGrpSpPr>
          <p:cNvPr id="38" name="Group 38"/>
          <p:cNvGrpSpPr/>
          <p:nvPr/>
        </p:nvGrpSpPr>
        <p:grpSpPr>
          <a:xfrm>
            <a:off x="12855584" y="9057954"/>
            <a:ext cx="430902" cy="402046"/>
            <a:chOff x="0" y="0"/>
            <a:chExt cx="574536" cy="536061"/>
          </a:xfrm>
        </p:grpSpPr>
        <p:sp>
          <p:nvSpPr>
            <p:cNvPr id="39" name="Freeform 39"/>
            <p:cNvSpPr/>
            <p:nvPr/>
          </p:nvSpPr>
          <p:spPr>
            <a:xfrm>
              <a:off x="0" y="254"/>
              <a:ext cx="574294" cy="535559"/>
            </a:xfrm>
            <a:custGeom>
              <a:avLst/>
              <a:gdLst/>
              <a:ahLst/>
              <a:cxnLst/>
              <a:rect l="l" t="t" r="r" b="b"/>
              <a:pathLst>
                <a:path w="574294" h="535559">
                  <a:moveTo>
                    <a:pt x="354457" y="0"/>
                  </a:moveTo>
                  <a:cubicBezTo>
                    <a:pt x="279654" y="0"/>
                    <a:pt x="291719" y="217043"/>
                    <a:pt x="291719" y="217043"/>
                  </a:cubicBezTo>
                  <a:cubicBezTo>
                    <a:pt x="291719" y="217043"/>
                    <a:pt x="217805" y="179451"/>
                    <a:pt x="149860" y="179451"/>
                  </a:cubicBezTo>
                  <a:cubicBezTo>
                    <a:pt x="112649" y="179451"/>
                    <a:pt x="77216" y="190754"/>
                    <a:pt x="56896" y="225933"/>
                  </a:cubicBezTo>
                  <a:cubicBezTo>
                    <a:pt x="0" y="325247"/>
                    <a:pt x="460375" y="535559"/>
                    <a:pt x="460375" y="535559"/>
                  </a:cubicBezTo>
                  <a:lnTo>
                    <a:pt x="574294" y="437896"/>
                  </a:lnTo>
                  <a:cubicBezTo>
                    <a:pt x="574294" y="437896"/>
                    <a:pt x="497713" y="76962"/>
                    <a:pt x="386207" y="10795"/>
                  </a:cubicBezTo>
                  <a:cubicBezTo>
                    <a:pt x="374142" y="3175"/>
                    <a:pt x="363474" y="0"/>
                    <a:pt x="354457" y="0"/>
                  </a:cubicBezTo>
                  <a:close/>
                </a:path>
              </a:pathLst>
            </a:custGeom>
            <a:solidFill>
              <a:srgbClr val="FFF9F2"/>
            </a:solidFill>
          </p:spPr>
        </p:sp>
      </p:grpSp>
      <p:grpSp>
        <p:nvGrpSpPr>
          <p:cNvPr id="40" name="Group 40"/>
          <p:cNvGrpSpPr/>
          <p:nvPr/>
        </p:nvGrpSpPr>
        <p:grpSpPr>
          <a:xfrm>
            <a:off x="12939884" y="9409100"/>
            <a:ext cx="346602" cy="418744"/>
            <a:chOff x="0" y="0"/>
            <a:chExt cx="462136" cy="558325"/>
          </a:xfrm>
        </p:grpSpPr>
        <p:sp>
          <p:nvSpPr>
            <p:cNvPr id="41" name="Freeform 41"/>
            <p:cNvSpPr/>
            <p:nvPr/>
          </p:nvSpPr>
          <p:spPr>
            <a:xfrm>
              <a:off x="254" y="254"/>
              <a:ext cx="461645" cy="558038"/>
            </a:xfrm>
            <a:custGeom>
              <a:avLst/>
              <a:gdLst/>
              <a:ahLst/>
              <a:cxnLst/>
              <a:rect l="l" t="t" r="r" b="b"/>
              <a:pathLst>
                <a:path w="461645" h="558038">
                  <a:moveTo>
                    <a:pt x="326390" y="0"/>
                  </a:moveTo>
                  <a:cubicBezTo>
                    <a:pt x="326390" y="0"/>
                    <a:pt x="25781" y="210312"/>
                    <a:pt x="6223" y="338328"/>
                  </a:cubicBezTo>
                  <a:cubicBezTo>
                    <a:pt x="0" y="382651"/>
                    <a:pt x="25273" y="397129"/>
                    <a:pt x="61087" y="397129"/>
                  </a:cubicBezTo>
                  <a:cubicBezTo>
                    <a:pt x="128778" y="397129"/>
                    <a:pt x="233172" y="345948"/>
                    <a:pt x="233172" y="345948"/>
                  </a:cubicBezTo>
                  <a:cubicBezTo>
                    <a:pt x="233172" y="345948"/>
                    <a:pt x="218059" y="544322"/>
                    <a:pt x="332359" y="557784"/>
                  </a:cubicBezTo>
                  <a:cubicBezTo>
                    <a:pt x="333883" y="558038"/>
                    <a:pt x="335407" y="558038"/>
                    <a:pt x="336931" y="558038"/>
                  </a:cubicBezTo>
                  <a:cubicBezTo>
                    <a:pt x="447421" y="558038"/>
                    <a:pt x="461645" y="66040"/>
                    <a:pt x="461645" y="66040"/>
                  </a:cubicBezTo>
                  <a:lnTo>
                    <a:pt x="326390" y="0"/>
                  </a:lnTo>
                  <a:close/>
                </a:path>
              </a:pathLst>
            </a:custGeom>
            <a:solidFill>
              <a:srgbClr val="FFF9F2"/>
            </a:solidFill>
          </p:spPr>
        </p:sp>
      </p:grpSp>
      <p:grpSp>
        <p:nvGrpSpPr>
          <p:cNvPr id="42" name="Group 42"/>
          <p:cNvGrpSpPr/>
          <p:nvPr/>
        </p:nvGrpSpPr>
        <p:grpSpPr>
          <a:xfrm>
            <a:off x="13133128" y="9294158"/>
            <a:ext cx="227772" cy="228906"/>
            <a:chOff x="0" y="0"/>
            <a:chExt cx="303696" cy="305208"/>
          </a:xfrm>
        </p:grpSpPr>
        <p:sp>
          <p:nvSpPr>
            <p:cNvPr id="43" name="Freeform 43"/>
            <p:cNvSpPr/>
            <p:nvPr/>
          </p:nvSpPr>
          <p:spPr>
            <a:xfrm>
              <a:off x="0" y="0"/>
              <a:ext cx="303657" cy="305054"/>
            </a:xfrm>
            <a:custGeom>
              <a:avLst/>
              <a:gdLst/>
              <a:ahLst/>
              <a:cxnLst/>
              <a:rect l="l" t="t" r="r" b="b"/>
              <a:pathLst>
                <a:path w="303657" h="305054">
                  <a:moveTo>
                    <a:pt x="151511" y="0"/>
                  </a:moveTo>
                  <a:cubicBezTo>
                    <a:pt x="67437" y="0"/>
                    <a:pt x="0" y="68961"/>
                    <a:pt x="0" y="153416"/>
                  </a:cubicBezTo>
                  <a:cubicBezTo>
                    <a:pt x="0" y="237490"/>
                    <a:pt x="67437" y="305054"/>
                    <a:pt x="151511" y="305054"/>
                  </a:cubicBezTo>
                  <a:cubicBezTo>
                    <a:pt x="235966" y="305054"/>
                    <a:pt x="303657" y="237617"/>
                    <a:pt x="303657" y="153543"/>
                  </a:cubicBezTo>
                  <a:cubicBezTo>
                    <a:pt x="303657" y="68961"/>
                    <a:pt x="236093" y="0"/>
                    <a:pt x="151511" y="0"/>
                  </a:cubicBezTo>
                  <a:close/>
                </a:path>
              </a:pathLst>
            </a:custGeom>
            <a:solidFill>
              <a:srgbClr val="FFB300"/>
            </a:solidFill>
          </p:spPr>
        </p:sp>
      </p:grpSp>
      <p:grpSp>
        <p:nvGrpSpPr>
          <p:cNvPr id="44" name="Group 44"/>
          <p:cNvGrpSpPr/>
          <p:nvPr/>
        </p:nvGrpSpPr>
        <p:grpSpPr>
          <a:xfrm>
            <a:off x="16990292" y="9586205"/>
            <a:ext cx="265526" cy="217559"/>
            <a:chOff x="0" y="0"/>
            <a:chExt cx="354035" cy="290079"/>
          </a:xfrm>
        </p:grpSpPr>
        <p:sp>
          <p:nvSpPr>
            <p:cNvPr id="45" name="Freeform 45"/>
            <p:cNvSpPr/>
            <p:nvPr/>
          </p:nvSpPr>
          <p:spPr>
            <a:xfrm>
              <a:off x="0" y="0"/>
              <a:ext cx="353949" cy="290068"/>
            </a:xfrm>
            <a:custGeom>
              <a:avLst/>
              <a:gdLst/>
              <a:ahLst/>
              <a:cxnLst/>
              <a:rect l="l" t="t" r="r" b="b"/>
              <a:pathLst>
                <a:path w="353949" h="290068">
                  <a:moveTo>
                    <a:pt x="85852" y="0"/>
                  </a:moveTo>
                  <a:lnTo>
                    <a:pt x="0" y="69088"/>
                  </a:lnTo>
                  <a:cubicBezTo>
                    <a:pt x="2667" y="72644"/>
                    <a:pt x="93599" y="290068"/>
                    <a:pt x="184912" y="290068"/>
                  </a:cubicBezTo>
                  <a:cubicBezTo>
                    <a:pt x="197612" y="290068"/>
                    <a:pt x="210566" y="285750"/>
                    <a:pt x="223266" y="275844"/>
                  </a:cubicBezTo>
                  <a:cubicBezTo>
                    <a:pt x="353949" y="173355"/>
                    <a:pt x="85852" y="0"/>
                    <a:pt x="85852" y="0"/>
                  </a:cubicBezTo>
                  <a:close/>
                </a:path>
              </a:pathLst>
            </a:custGeom>
            <a:solidFill>
              <a:srgbClr val="FFEDD7"/>
            </a:solidFill>
          </p:spPr>
        </p:sp>
      </p:grpSp>
      <p:grpSp>
        <p:nvGrpSpPr>
          <p:cNvPr id="46" name="Group 46"/>
          <p:cNvGrpSpPr/>
          <p:nvPr/>
        </p:nvGrpSpPr>
        <p:grpSpPr>
          <a:xfrm>
            <a:off x="16973487" y="9356982"/>
            <a:ext cx="226664" cy="227013"/>
            <a:chOff x="0" y="0"/>
            <a:chExt cx="302218" cy="302684"/>
          </a:xfrm>
        </p:grpSpPr>
        <p:sp>
          <p:nvSpPr>
            <p:cNvPr id="47" name="Freeform 47"/>
            <p:cNvSpPr/>
            <p:nvPr/>
          </p:nvSpPr>
          <p:spPr>
            <a:xfrm>
              <a:off x="0" y="0"/>
              <a:ext cx="302260" cy="302641"/>
            </a:xfrm>
            <a:custGeom>
              <a:avLst/>
              <a:gdLst/>
              <a:ahLst/>
              <a:cxnLst/>
              <a:rect l="l" t="t" r="r" b="b"/>
              <a:pathLst>
                <a:path w="302260" h="302641">
                  <a:moveTo>
                    <a:pt x="142748" y="0"/>
                  </a:moveTo>
                  <a:cubicBezTo>
                    <a:pt x="27686" y="0"/>
                    <a:pt x="0" y="255905"/>
                    <a:pt x="0" y="255905"/>
                  </a:cubicBezTo>
                  <a:lnTo>
                    <a:pt x="100330" y="302641"/>
                  </a:lnTo>
                  <a:cubicBezTo>
                    <a:pt x="102362" y="297815"/>
                    <a:pt x="302260" y="64770"/>
                    <a:pt x="184277" y="10287"/>
                  </a:cubicBezTo>
                  <a:cubicBezTo>
                    <a:pt x="169291" y="3175"/>
                    <a:pt x="155448" y="0"/>
                    <a:pt x="142748" y="0"/>
                  </a:cubicBezTo>
                  <a:close/>
                </a:path>
              </a:pathLst>
            </a:custGeom>
            <a:solidFill>
              <a:srgbClr val="FFEDD7"/>
            </a:solidFill>
          </p:spPr>
        </p:sp>
      </p:grpSp>
      <p:grpSp>
        <p:nvGrpSpPr>
          <p:cNvPr id="48" name="Group 48"/>
          <p:cNvGrpSpPr/>
          <p:nvPr/>
        </p:nvGrpSpPr>
        <p:grpSpPr>
          <a:xfrm>
            <a:off x="16742618" y="9548072"/>
            <a:ext cx="253553" cy="147281"/>
            <a:chOff x="0" y="0"/>
            <a:chExt cx="338070" cy="196375"/>
          </a:xfrm>
        </p:grpSpPr>
        <p:sp>
          <p:nvSpPr>
            <p:cNvPr id="49" name="Freeform 49"/>
            <p:cNvSpPr/>
            <p:nvPr/>
          </p:nvSpPr>
          <p:spPr>
            <a:xfrm>
              <a:off x="0" y="127"/>
              <a:ext cx="337947" cy="196215"/>
            </a:xfrm>
            <a:custGeom>
              <a:avLst/>
              <a:gdLst/>
              <a:ahLst/>
              <a:cxnLst/>
              <a:rect l="l" t="t" r="r" b="b"/>
              <a:pathLst>
                <a:path w="337947" h="196215">
                  <a:moveTo>
                    <a:pt x="310896" y="10795"/>
                  </a:moveTo>
                  <a:cubicBezTo>
                    <a:pt x="305943" y="12573"/>
                    <a:pt x="0" y="0"/>
                    <a:pt x="30226" y="126746"/>
                  </a:cubicBezTo>
                  <a:cubicBezTo>
                    <a:pt x="42418" y="178562"/>
                    <a:pt x="78867" y="196215"/>
                    <a:pt x="122555" y="196215"/>
                  </a:cubicBezTo>
                  <a:cubicBezTo>
                    <a:pt x="214122" y="196215"/>
                    <a:pt x="337947" y="118745"/>
                    <a:pt x="337947" y="118745"/>
                  </a:cubicBezTo>
                  <a:lnTo>
                    <a:pt x="310896" y="10795"/>
                  </a:lnTo>
                  <a:close/>
                </a:path>
              </a:pathLst>
            </a:custGeom>
            <a:solidFill>
              <a:srgbClr val="FFEDD7"/>
            </a:solidFill>
          </p:spPr>
        </p:sp>
      </p:grpSp>
      <p:grpSp>
        <p:nvGrpSpPr>
          <p:cNvPr id="50" name="Group 50"/>
          <p:cNvGrpSpPr/>
          <p:nvPr/>
        </p:nvGrpSpPr>
        <p:grpSpPr>
          <a:xfrm>
            <a:off x="16996068" y="9437872"/>
            <a:ext cx="296196" cy="210625"/>
            <a:chOff x="0" y="0"/>
            <a:chExt cx="394928" cy="280834"/>
          </a:xfrm>
        </p:grpSpPr>
        <p:sp>
          <p:nvSpPr>
            <p:cNvPr id="51" name="Freeform 51"/>
            <p:cNvSpPr/>
            <p:nvPr/>
          </p:nvSpPr>
          <p:spPr>
            <a:xfrm>
              <a:off x="0" y="127"/>
              <a:ext cx="394843" cy="280543"/>
            </a:xfrm>
            <a:custGeom>
              <a:avLst/>
              <a:gdLst/>
              <a:ahLst/>
              <a:cxnLst/>
              <a:rect l="l" t="t" r="r" b="b"/>
              <a:pathLst>
                <a:path w="394843" h="280543">
                  <a:moveTo>
                    <a:pt x="272161" y="0"/>
                  </a:moveTo>
                  <a:cubicBezTo>
                    <a:pt x="193929" y="0"/>
                    <a:pt x="0" y="148717"/>
                    <a:pt x="0" y="148717"/>
                  </a:cubicBezTo>
                  <a:lnTo>
                    <a:pt x="21590" y="244348"/>
                  </a:lnTo>
                  <a:cubicBezTo>
                    <a:pt x="21590" y="244348"/>
                    <a:pt x="150749" y="280543"/>
                    <a:pt x="245364" y="280543"/>
                  </a:cubicBezTo>
                  <a:cubicBezTo>
                    <a:pt x="277114" y="280543"/>
                    <a:pt x="304927" y="276479"/>
                    <a:pt x="322834" y="265684"/>
                  </a:cubicBezTo>
                  <a:cubicBezTo>
                    <a:pt x="394843" y="223012"/>
                    <a:pt x="233045" y="148717"/>
                    <a:pt x="233045" y="148717"/>
                  </a:cubicBezTo>
                  <a:cubicBezTo>
                    <a:pt x="233045" y="148717"/>
                    <a:pt x="339217" y="74930"/>
                    <a:pt x="299466" y="12446"/>
                  </a:cubicBezTo>
                  <a:cubicBezTo>
                    <a:pt x="294132" y="3810"/>
                    <a:pt x="284607" y="0"/>
                    <a:pt x="272161" y="0"/>
                  </a:cubicBezTo>
                  <a:close/>
                </a:path>
              </a:pathLst>
            </a:custGeom>
            <a:solidFill>
              <a:srgbClr val="FFF9F2"/>
            </a:solidFill>
          </p:spPr>
        </p:sp>
      </p:grpSp>
      <p:grpSp>
        <p:nvGrpSpPr>
          <p:cNvPr id="52" name="Group 52"/>
          <p:cNvGrpSpPr/>
          <p:nvPr/>
        </p:nvGrpSpPr>
        <p:grpSpPr>
          <a:xfrm>
            <a:off x="16760159" y="9367382"/>
            <a:ext cx="279181" cy="260525"/>
            <a:chOff x="0" y="0"/>
            <a:chExt cx="372241" cy="347367"/>
          </a:xfrm>
        </p:grpSpPr>
        <p:sp>
          <p:nvSpPr>
            <p:cNvPr id="53" name="Freeform 53"/>
            <p:cNvSpPr/>
            <p:nvPr/>
          </p:nvSpPr>
          <p:spPr>
            <a:xfrm>
              <a:off x="0" y="127"/>
              <a:ext cx="372110" cy="347091"/>
            </a:xfrm>
            <a:custGeom>
              <a:avLst/>
              <a:gdLst/>
              <a:ahLst/>
              <a:cxnLst/>
              <a:rect l="l" t="t" r="r" b="b"/>
              <a:pathLst>
                <a:path w="372110" h="347091">
                  <a:moveTo>
                    <a:pt x="229616" y="0"/>
                  </a:moveTo>
                  <a:cubicBezTo>
                    <a:pt x="181102" y="0"/>
                    <a:pt x="188976" y="140589"/>
                    <a:pt x="188976" y="140589"/>
                  </a:cubicBezTo>
                  <a:cubicBezTo>
                    <a:pt x="188976" y="140589"/>
                    <a:pt x="141224" y="116332"/>
                    <a:pt x="97155" y="116332"/>
                  </a:cubicBezTo>
                  <a:cubicBezTo>
                    <a:pt x="73025" y="116332"/>
                    <a:pt x="50038" y="123571"/>
                    <a:pt x="36957" y="146431"/>
                  </a:cubicBezTo>
                  <a:cubicBezTo>
                    <a:pt x="0" y="210820"/>
                    <a:pt x="298323" y="347091"/>
                    <a:pt x="298323" y="347091"/>
                  </a:cubicBezTo>
                  <a:lnTo>
                    <a:pt x="372110" y="283718"/>
                  </a:lnTo>
                  <a:cubicBezTo>
                    <a:pt x="372110" y="283718"/>
                    <a:pt x="322580" y="49784"/>
                    <a:pt x="250317" y="6985"/>
                  </a:cubicBezTo>
                  <a:cubicBezTo>
                    <a:pt x="242443" y="2032"/>
                    <a:pt x="235585" y="0"/>
                    <a:pt x="229743" y="0"/>
                  </a:cubicBezTo>
                  <a:close/>
                </a:path>
              </a:pathLst>
            </a:custGeom>
            <a:solidFill>
              <a:srgbClr val="FFF9F2"/>
            </a:solidFill>
          </p:spPr>
        </p:sp>
      </p:grpSp>
      <p:grpSp>
        <p:nvGrpSpPr>
          <p:cNvPr id="54" name="Group 54"/>
          <p:cNvGrpSpPr/>
          <p:nvPr/>
        </p:nvGrpSpPr>
        <p:grpSpPr>
          <a:xfrm>
            <a:off x="16814777" y="9594924"/>
            <a:ext cx="224563" cy="271346"/>
            <a:chOff x="0" y="0"/>
            <a:chExt cx="299418" cy="361794"/>
          </a:xfrm>
        </p:grpSpPr>
        <p:sp>
          <p:nvSpPr>
            <p:cNvPr id="55" name="Freeform 55"/>
            <p:cNvSpPr/>
            <p:nvPr/>
          </p:nvSpPr>
          <p:spPr>
            <a:xfrm>
              <a:off x="127" y="127"/>
              <a:ext cx="299085" cy="361569"/>
            </a:xfrm>
            <a:custGeom>
              <a:avLst/>
              <a:gdLst/>
              <a:ahLst/>
              <a:cxnLst/>
              <a:rect l="l" t="t" r="r" b="b"/>
              <a:pathLst>
                <a:path w="299085" h="361569">
                  <a:moveTo>
                    <a:pt x="211455" y="0"/>
                  </a:moveTo>
                  <a:cubicBezTo>
                    <a:pt x="211455" y="0"/>
                    <a:pt x="16637" y="136271"/>
                    <a:pt x="4064" y="219202"/>
                  </a:cubicBezTo>
                  <a:cubicBezTo>
                    <a:pt x="0" y="247904"/>
                    <a:pt x="16383" y="257302"/>
                    <a:pt x="39624" y="257302"/>
                  </a:cubicBezTo>
                  <a:cubicBezTo>
                    <a:pt x="83439" y="257302"/>
                    <a:pt x="151130" y="224155"/>
                    <a:pt x="151130" y="224155"/>
                  </a:cubicBezTo>
                  <a:cubicBezTo>
                    <a:pt x="151130" y="224155"/>
                    <a:pt x="141351" y="352679"/>
                    <a:pt x="215392" y="361442"/>
                  </a:cubicBezTo>
                  <a:cubicBezTo>
                    <a:pt x="216408" y="361569"/>
                    <a:pt x="217297" y="361569"/>
                    <a:pt x="218313" y="361569"/>
                  </a:cubicBezTo>
                  <a:cubicBezTo>
                    <a:pt x="289814" y="361569"/>
                    <a:pt x="299085" y="42799"/>
                    <a:pt x="299085" y="42799"/>
                  </a:cubicBezTo>
                  <a:lnTo>
                    <a:pt x="211455" y="0"/>
                  </a:lnTo>
                  <a:close/>
                </a:path>
              </a:pathLst>
            </a:custGeom>
            <a:solidFill>
              <a:srgbClr val="FFF9F2"/>
            </a:solidFill>
          </p:spPr>
        </p:sp>
      </p:grpSp>
      <p:grpSp>
        <p:nvGrpSpPr>
          <p:cNvPr id="56" name="Group 56"/>
          <p:cNvGrpSpPr/>
          <p:nvPr/>
        </p:nvGrpSpPr>
        <p:grpSpPr>
          <a:xfrm>
            <a:off x="16939980" y="9520442"/>
            <a:ext cx="147573" cy="148331"/>
            <a:chOff x="0" y="0"/>
            <a:chExt cx="196764" cy="197774"/>
          </a:xfrm>
        </p:grpSpPr>
        <p:sp>
          <p:nvSpPr>
            <p:cNvPr id="57" name="Freeform 57"/>
            <p:cNvSpPr/>
            <p:nvPr/>
          </p:nvSpPr>
          <p:spPr>
            <a:xfrm>
              <a:off x="0" y="0"/>
              <a:ext cx="196723" cy="197612"/>
            </a:xfrm>
            <a:custGeom>
              <a:avLst/>
              <a:gdLst/>
              <a:ahLst/>
              <a:cxnLst/>
              <a:rect l="l" t="t" r="r" b="b"/>
              <a:pathLst>
                <a:path w="196723" h="197612">
                  <a:moveTo>
                    <a:pt x="98171" y="0"/>
                  </a:moveTo>
                  <a:cubicBezTo>
                    <a:pt x="43688" y="0"/>
                    <a:pt x="0" y="44704"/>
                    <a:pt x="0" y="99441"/>
                  </a:cubicBezTo>
                  <a:cubicBezTo>
                    <a:pt x="0" y="153924"/>
                    <a:pt x="43688" y="197612"/>
                    <a:pt x="98171" y="197612"/>
                  </a:cubicBezTo>
                  <a:cubicBezTo>
                    <a:pt x="152908" y="197612"/>
                    <a:pt x="196723" y="153924"/>
                    <a:pt x="196723" y="99441"/>
                  </a:cubicBezTo>
                  <a:cubicBezTo>
                    <a:pt x="196723" y="44704"/>
                    <a:pt x="152908" y="0"/>
                    <a:pt x="98171" y="0"/>
                  </a:cubicBezTo>
                  <a:close/>
                </a:path>
              </a:pathLst>
            </a:custGeom>
            <a:solidFill>
              <a:srgbClr val="FFB300"/>
            </a:solidFill>
          </p:spPr>
        </p:sp>
      </p:grpSp>
      <p:grpSp>
        <p:nvGrpSpPr>
          <p:cNvPr id="58" name="Group 58"/>
          <p:cNvGrpSpPr/>
          <p:nvPr/>
        </p:nvGrpSpPr>
        <p:grpSpPr>
          <a:xfrm>
            <a:off x="4398416" y="9409455"/>
            <a:ext cx="265526" cy="217559"/>
            <a:chOff x="0" y="0"/>
            <a:chExt cx="354035" cy="290079"/>
          </a:xfrm>
        </p:grpSpPr>
        <p:sp>
          <p:nvSpPr>
            <p:cNvPr id="59" name="Freeform 59"/>
            <p:cNvSpPr/>
            <p:nvPr/>
          </p:nvSpPr>
          <p:spPr>
            <a:xfrm>
              <a:off x="0" y="0"/>
              <a:ext cx="353949" cy="290068"/>
            </a:xfrm>
            <a:custGeom>
              <a:avLst/>
              <a:gdLst/>
              <a:ahLst/>
              <a:cxnLst/>
              <a:rect l="l" t="t" r="r" b="b"/>
              <a:pathLst>
                <a:path w="353949" h="290068">
                  <a:moveTo>
                    <a:pt x="85852" y="0"/>
                  </a:moveTo>
                  <a:lnTo>
                    <a:pt x="0" y="69088"/>
                  </a:lnTo>
                  <a:cubicBezTo>
                    <a:pt x="2667" y="72644"/>
                    <a:pt x="93599" y="290068"/>
                    <a:pt x="184912" y="290068"/>
                  </a:cubicBezTo>
                  <a:cubicBezTo>
                    <a:pt x="197612" y="290068"/>
                    <a:pt x="210566" y="285750"/>
                    <a:pt x="223266" y="275844"/>
                  </a:cubicBezTo>
                  <a:cubicBezTo>
                    <a:pt x="353949" y="173355"/>
                    <a:pt x="85852" y="0"/>
                    <a:pt x="85852" y="0"/>
                  </a:cubicBezTo>
                  <a:close/>
                </a:path>
              </a:pathLst>
            </a:custGeom>
            <a:solidFill>
              <a:srgbClr val="FFEDD7"/>
            </a:solidFill>
          </p:spPr>
        </p:sp>
      </p:grpSp>
      <p:grpSp>
        <p:nvGrpSpPr>
          <p:cNvPr id="60" name="Group 60"/>
          <p:cNvGrpSpPr/>
          <p:nvPr/>
        </p:nvGrpSpPr>
        <p:grpSpPr>
          <a:xfrm>
            <a:off x="4381611" y="9180232"/>
            <a:ext cx="226664" cy="227013"/>
            <a:chOff x="0" y="0"/>
            <a:chExt cx="302218" cy="302684"/>
          </a:xfrm>
        </p:grpSpPr>
        <p:sp>
          <p:nvSpPr>
            <p:cNvPr id="61" name="Freeform 61"/>
            <p:cNvSpPr/>
            <p:nvPr/>
          </p:nvSpPr>
          <p:spPr>
            <a:xfrm>
              <a:off x="0" y="0"/>
              <a:ext cx="302260" cy="302641"/>
            </a:xfrm>
            <a:custGeom>
              <a:avLst/>
              <a:gdLst/>
              <a:ahLst/>
              <a:cxnLst/>
              <a:rect l="l" t="t" r="r" b="b"/>
              <a:pathLst>
                <a:path w="302260" h="302641">
                  <a:moveTo>
                    <a:pt x="142748" y="0"/>
                  </a:moveTo>
                  <a:cubicBezTo>
                    <a:pt x="27686" y="0"/>
                    <a:pt x="0" y="255905"/>
                    <a:pt x="0" y="255905"/>
                  </a:cubicBezTo>
                  <a:lnTo>
                    <a:pt x="100330" y="302641"/>
                  </a:lnTo>
                  <a:cubicBezTo>
                    <a:pt x="102362" y="297815"/>
                    <a:pt x="302260" y="64770"/>
                    <a:pt x="184277" y="10287"/>
                  </a:cubicBezTo>
                  <a:cubicBezTo>
                    <a:pt x="169291" y="3175"/>
                    <a:pt x="155448" y="0"/>
                    <a:pt x="142748" y="0"/>
                  </a:cubicBezTo>
                  <a:close/>
                </a:path>
              </a:pathLst>
            </a:custGeom>
            <a:solidFill>
              <a:srgbClr val="FFEDD7"/>
            </a:solidFill>
          </p:spPr>
        </p:sp>
      </p:grpSp>
      <p:grpSp>
        <p:nvGrpSpPr>
          <p:cNvPr id="62" name="Group 62"/>
          <p:cNvGrpSpPr/>
          <p:nvPr/>
        </p:nvGrpSpPr>
        <p:grpSpPr>
          <a:xfrm>
            <a:off x="4150742" y="9371322"/>
            <a:ext cx="253553" cy="147281"/>
            <a:chOff x="0" y="0"/>
            <a:chExt cx="338070" cy="196375"/>
          </a:xfrm>
        </p:grpSpPr>
        <p:sp>
          <p:nvSpPr>
            <p:cNvPr id="63" name="Freeform 63"/>
            <p:cNvSpPr/>
            <p:nvPr/>
          </p:nvSpPr>
          <p:spPr>
            <a:xfrm>
              <a:off x="0" y="127"/>
              <a:ext cx="337947" cy="196215"/>
            </a:xfrm>
            <a:custGeom>
              <a:avLst/>
              <a:gdLst/>
              <a:ahLst/>
              <a:cxnLst/>
              <a:rect l="l" t="t" r="r" b="b"/>
              <a:pathLst>
                <a:path w="337947" h="196215">
                  <a:moveTo>
                    <a:pt x="310896" y="10795"/>
                  </a:moveTo>
                  <a:cubicBezTo>
                    <a:pt x="305943" y="12573"/>
                    <a:pt x="0" y="0"/>
                    <a:pt x="30226" y="126746"/>
                  </a:cubicBezTo>
                  <a:cubicBezTo>
                    <a:pt x="42418" y="178562"/>
                    <a:pt x="78867" y="196215"/>
                    <a:pt x="122555" y="196215"/>
                  </a:cubicBezTo>
                  <a:cubicBezTo>
                    <a:pt x="214122" y="196215"/>
                    <a:pt x="337947" y="118745"/>
                    <a:pt x="337947" y="118745"/>
                  </a:cubicBezTo>
                  <a:lnTo>
                    <a:pt x="310896" y="10795"/>
                  </a:lnTo>
                  <a:close/>
                </a:path>
              </a:pathLst>
            </a:custGeom>
            <a:solidFill>
              <a:srgbClr val="FFEDD7"/>
            </a:solidFill>
          </p:spPr>
        </p:sp>
      </p:grpSp>
      <p:grpSp>
        <p:nvGrpSpPr>
          <p:cNvPr id="64" name="Group 64"/>
          <p:cNvGrpSpPr/>
          <p:nvPr/>
        </p:nvGrpSpPr>
        <p:grpSpPr>
          <a:xfrm>
            <a:off x="4404192" y="9261122"/>
            <a:ext cx="296196" cy="210625"/>
            <a:chOff x="0" y="0"/>
            <a:chExt cx="394928" cy="280834"/>
          </a:xfrm>
        </p:grpSpPr>
        <p:sp>
          <p:nvSpPr>
            <p:cNvPr id="65" name="Freeform 65"/>
            <p:cNvSpPr/>
            <p:nvPr/>
          </p:nvSpPr>
          <p:spPr>
            <a:xfrm>
              <a:off x="0" y="127"/>
              <a:ext cx="394843" cy="280543"/>
            </a:xfrm>
            <a:custGeom>
              <a:avLst/>
              <a:gdLst/>
              <a:ahLst/>
              <a:cxnLst/>
              <a:rect l="l" t="t" r="r" b="b"/>
              <a:pathLst>
                <a:path w="394843" h="280543">
                  <a:moveTo>
                    <a:pt x="272161" y="0"/>
                  </a:moveTo>
                  <a:cubicBezTo>
                    <a:pt x="193929" y="0"/>
                    <a:pt x="0" y="148717"/>
                    <a:pt x="0" y="148717"/>
                  </a:cubicBezTo>
                  <a:lnTo>
                    <a:pt x="21590" y="244348"/>
                  </a:lnTo>
                  <a:cubicBezTo>
                    <a:pt x="21590" y="244348"/>
                    <a:pt x="150749" y="280543"/>
                    <a:pt x="245364" y="280543"/>
                  </a:cubicBezTo>
                  <a:cubicBezTo>
                    <a:pt x="277114" y="280543"/>
                    <a:pt x="304927" y="276479"/>
                    <a:pt x="322834" y="265684"/>
                  </a:cubicBezTo>
                  <a:cubicBezTo>
                    <a:pt x="394843" y="223012"/>
                    <a:pt x="233045" y="148717"/>
                    <a:pt x="233045" y="148717"/>
                  </a:cubicBezTo>
                  <a:cubicBezTo>
                    <a:pt x="233045" y="148717"/>
                    <a:pt x="339217" y="74930"/>
                    <a:pt x="299466" y="12446"/>
                  </a:cubicBezTo>
                  <a:cubicBezTo>
                    <a:pt x="294132" y="3810"/>
                    <a:pt x="284607" y="0"/>
                    <a:pt x="272161" y="0"/>
                  </a:cubicBezTo>
                  <a:close/>
                </a:path>
              </a:pathLst>
            </a:custGeom>
            <a:solidFill>
              <a:srgbClr val="FFF9F2"/>
            </a:solidFill>
          </p:spPr>
        </p:sp>
      </p:grpSp>
      <p:grpSp>
        <p:nvGrpSpPr>
          <p:cNvPr id="66" name="Group 66"/>
          <p:cNvGrpSpPr/>
          <p:nvPr/>
        </p:nvGrpSpPr>
        <p:grpSpPr>
          <a:xfrm>
            <a:off x="4168283" y="9190632"/>
            <a:ext cx="279181" cy="260525"/>
            <a:chOff x="0" y="0"/>
            <a:chExt cx="372241" cy="347367"/>
          </a:xfrm>
        </p:grpSpPr>
        <p:sp>
          <p:nvSpPr>
            <p:cNvPr id="67" name="Freeform 67"/>
            <p:cNvSpPr/>
            <p:nvPr/>
          </p:nvSpPr>
          <p:spPr>
            <a:xfrm>
              <a:off x="0" y="127"/>
              <a:ext cx="372110" cy="347091"/>
            </a:xfrm>
            <a:custGeom>
              <a:avLst/>
              <a:gdLst/>
              <a:ahLst/>
              <a:cxnLst/>
              <a:rect l="l" t="t" r="r" b="b"/>
              <a:pathLst>
                <a:path w="372110" h="347091">
                  <a:moveTo>
                    <a:pt x="229616" y="0"/>
                  </a:moveTo>
                  <a:cubicBezTo>
                    <a:pt x="181102" y="0"/>
                    <a:pt x="188976" y="140589"/>
                    <a:pt x="188976" y="140589"/>
                  </a:cubicBezTo>
                  <a:cubicBezTo>
                    <a:pt x="188976" y="140589"/>
                    <a:pt x="141224" y="116332"/>
                    <a:pt x="97155" y="116332"/>
                  </a:cubicBezTo>
                  <a:cubicBezTo>
                    <a:pt x="73025" y="116332"/>
                    <a:pt x="50038" y="123571"/>
                    <a:pt x="36957" y="146431"/>
                  </a:cubicBezTo>
                  <a:cubicBezTo>
                    <a:pt x="0" y="210820"/>
                    <a:pt x="298323" y="347091"/>
                    <a:pt x="298323" y="347091"/>
                  </a:cubicBezTo>
                  <a:lnTo>
                    <a:pt x="372110" y="283718"/>
                  </a:lnTo>
                  <a:cubicBezTo>
                    <a:pt x="372110" y="283718"/>
                    <a:pt x="322580" y="49784"/>
                    <a:pt x="250317" y="6985"/>
                  </a:cubicBezTo>
                  <a:cubicBezTo>
                    <a:pt x="242443" y="2032"/>
                    <a:pt x="235585" y="0"/>
                    <a:pt x="229743" y="0"/>
                  </a:cubicBezTo>
                  <a:close/>
                </a:path>
              </a:pathLst>
            </a:custGeom>
            <a:solidFill>
              <a:srgbClr val="FFF9F2"/>
            </a:solidFill>
          </p:spPr>
        </p:sp>
      </p:grpSp>
      <p:grpSp>
        <p:nvGrpSpPr>
          <p:cNvPr id="68" name="Group 68"/>
          <p:cNvGrpSpPr/>
          <p:nvPr/>
        </p:nvGrpSpPr>
        <p:grpSpPr>
          <a:xfrm>
            <a:off x="4222901" y="9418174"/>
            <a:ext cx="224563" cy="271346"/>
            <a:chOff x="0" y="0"/>
            <a:chExt cx="299418" cy="361794"/>
          </a:xfrm>
        </p:grpSpPr>
        <p:sp>
          <p:nvSpPr>
            <p:cNvPr id="69" name="Freeform 69"/>
            <p:cNvSpPr/>
            <p:nvPr/>
          </p:nvSpPr>
          <p:spPr>
            <a:xfrm>
              <a:off x="127" y="127"/>
              <a:ext cx="299085" cy="361569"/>
            </a:xfrm>
            <a:custGeom>
              <a:avLst/>
              <a:gdLst/>
              <a:ahLst/>
              <a:cxnLst/>
              <a:rect l="l" t="t" r="r" b="b"/>
              <a:pathLst>
                <a:path w="299085" h="361569">
                  <a:moveTo>
                    <a:pt x="211455" y="0"/>
                  </a:moveTo>
                  <a:cubicBezTo>
                    <a:pt x="211455" y="0"/>
                    <a:pt x="16637" y="136271"/>
                    <a:pt x="4064" y="219202"/>
                  </a:cubicBezTo>
                  <a:cubicBezTo>
                    <a:pt x="0" y="247904"/>
                    <a:pt x="16383" y="257302"/>
                    <a:pt x="39624" y="257302"/>
                  </a:cubicBezTo>
                  <a:cubicBezTo>
                    <a:pt x="83439" y="257302"/>
                    <a:pt x="151130" y="224155"/>
                    <a:pt x="151130" y="224155"/>
                  </a:cubicBezTo>
                  <a:cubicBezTo>
                    <a:pt x="151130" y="224155"/>
                    <a:pt x="141351" y="352679"/>
                    <a:pt x="215392" y="361442"/>
                  </a:cubicBezTo>
                  <a:cubicBezTo>
                    <a:pt x="216408" y="361569"/>
                    <a:pt x="217297" y="361569"/>
                    <a:pt x="218313" y="361569"/>
                  </a:cubicBezTo>
                  <a:cubicBezTo>
                    <a:pt x="289814" y="361569"/>
                    <a:pt x="299085" y="42799"/>
                    <a:pt x="299085" y="42799"/>
                  </a:cubicBezTo>
                  <a:lnTo>
                    <a:pt x="211455" y="0"/>
                  </a:lnTo>
                  <a:close/>
                </a:path>
              </a:pathLst>
            </a:custGeom>
            <a:solidFill>
              <a:srgbClr val="FFF9F2"/>
            </a:solidFill>
          </p:spPr>
        </p:sp>
      </p:grpSp>
      <p:grpSp>
        <p:nvGrpSpPr>
          <p:cNvPr id="70" name="Group 70"/>
          <p:cNvGrpSpPr/>
          <p:nvPr/>
        </p:nvGrpSpPr>
        <p:grpSpPr>
          <a:xfrm>
            <a:off x="4348104" y="9343692"/>
            <a:ext cx="147573" cy="148331"/>
            <a:chOff x="0" y="0"/>
            <a:chExt cx="196764" cy="197774"/>
          </a:xfrm>
        </p:grpSpPr>
        <p:sp>
          <p:nvSpPr>
            <p:cNvPr id="71" name="Freeform 71"/>
            <p:cNvSpPr/>
            <p:nvPr/>
          </p:nvSpPr>
          <p:spPr>
            <a:xfrm>
              <a:off x="0" y="0"/>
              <a:ext cx="196723" cy="197612"/>
            </a:xfrm>
            <a:custGeom>
              <a:avLst/>
              <a:gdLst/>
              <a:ahLst/>
              <a:cxnLst/>
              <a:rect l="l" t="t" r="r" b="b"/>
              <a:pathLst>
                <a:path w="196723" h="197612">
                  <a:moveTo>
                    <a:pt x="98171" y="0"/>
                  </a:moveTo>
                  <a:cubicBezTo>
                    <a:pt x="43688" y="0"/>
                    <a:pt x="0" y="44704"/>
                    <a:pt x="0" y="99441"/>
                  </a:cubicBezTo>
                  <a:cubicBezTo>
                    <a:pt x="0" y="153924"/>
                    <a:pt x="43688" y="197612"/>
                    <a:pt x="98171" y="197612"/>
                  </a:cubicBezTo>
                  <a:cubicBezTo>
                    <a:pt x="152908" y="197612"/>
                    <a:pt x="196723" y="153924"/>
                    <a:pt x="196723" y="99441"/>
                  </a:cubicBezTo>
                  <a:cubicBezTo>
                    <a:pt x="196723" y="44704"/>
                    <a:pt x="152908" y="0"/>
                    <a:pt x="98171" y="0"/>
                  </a:cubicBezTo>
                  <a:close/>
                </a:path>
              </a:pathLst>
            </a:custGeom>
            <a:solidFill>
              <a:srgbClr val="FFB300"/>
            </a:solidFill>
          </p:spPr>
        </p:sp>
      </p:grpSp>
      <p:grpSp>
        <p:nvGrpSpPr>
          <p:cNvPr id="72" name="Group 72"/>
          <p:cNvGrpSpPr/>
          <p:nvPr/>
        </p:nvGrpSpPr>
        <p:grpSpPr>
          <a:xfrm>
            <a:off x="7894000" y="6765398"/>
            <a:ext cx="2115798" cy="644938"/>
            <a:chOff x="0" y="0"/>
            <a:chExt cx="2821064" cy="859917"/>
          </a:xfrm>
        </p:grpSpPr>
        <p:sp>
          <p:nvSpPr>
            <p:cNvPr id="73" name="Freeform 73"/>
            <p:cNvSpPr/>
            <p:nvPr/>
          </p:nvSpPr>
          <p:spPr>
            <a:xfrm>
              <a:off x="0" y="0"/>
              <a:ext cx="2820924" cy="859917"/>
            </a:xfrm>
            <a:custGeom>
              <a:avLst/>
              <a:gdLst/>
              <a:ahLst/>
              <a:cxnLst/>
              <a:rect l="l" t="t" r="r" b="b"/>
              <a:pathLst>
                <a:path w="2820924" h="859917">
                  <a:moveTo>
                    <a:pt x="1824482" y="0"/>
                  </a:moveTo>
                  <a:cubicBezTo>
                    <a:pt x="1580007" y="0"/>
                    <a:pt x="1343660" y="183261"/>
                    <a:pt x="1290701" y="422783"/>
                  </a:cubicBezTo>
                  <a:cubicBezTo>
                    <a:pt x="1207262" y="347726"/>
                    <a:pt x="1094740" y="306578"/>
                    <a:pt x="982599" y="306578"/>
                  </a:cubicBezTo>
                  <a:cubicBezTo>
                    <a:pt x="943737" y="306578"/>
                    <a:pt x="904748" y="311531"/>
                    <a:pt x="867156" y="321818"/>
                  </a:cubicBezTo>
                  <a:cubicBezTo>
                    <a:pt x="721741" y="362077"/>
                    <a:pt x="599694" y="480187"/>
                    <a:pt x="554482" y="623824"/>
                  </a:cubicBezTo>
                  <a:cubicBezTo>
                    <a:pt x="511937" y="599313"/>
                    <a:pt x="463423" y="588264"/>
                    <a:pt x="412750" y="588264"/>
                  </a:cubicBezTo>
                  <a:cubicBezTo>
                    <a:pt x="246126" y="588264"/>
                    <a:pt x="58420" y="708533"/>
                    <a:pt x="0" y="859917"/>
                  </a:cubicBezTo>
                  <a:lnTo>
                    <a:pt x="2806446" y="859917"/>
                  </a:lnTo>
                  <a:cubicBezTo>
                    <a:pt x="2806446" y="859917"/>
                    <a:pt x="2820924" y="851027"/>
                    <a:pt x="2806446" y="821944"/>
                  </a:cubicBezTo>
                  <a:cubicBezTo>
                    <a:pt x="2720975" y="655574"/>
                    <a:pt x="2545334" y="535051"/>
                    <a:pt x="2358136" y="532765"/>
                  </a:cubicBezTo>
                  <a:cubicBezTo>
                    <a:pt x="2354834" y="270891"/>
                    <a:pt x="2134235" y="29210"/>
                    <a:pt x="1873250" y="2540"/>
                  </a:cubicBezTo>
                  <a:cubicBezTo>
                    <a:pt x="1856994" y="762"/>
                    <a:pt x="1840738" y="0"/>
                    <a:pt x="1824482" y="0"/>
                  </a:cubicBezTo>
                  <a:close/>
                </a:path>
              </a:pathLst>
            </a:custGeom>
            <a:solidFill>
              <a:srgbClr val="FFF6E8"/>
            </a:solidFill>
          </p:spPr>
        </p:sp>
      </p:grpSp>
      <p:sp>
        <p:nvSpPr>
          <p:cNvPr id="74" name="TextBox 74"/>
          <p:cNvSpPr txBox="1"/>
          <p:nvPr/>
        </p:nvSpPr>
        <p:spPr>
          <a:xfrm>
            <a:off x="1531425" y="943375"/>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Pengertian ABK</a:t>
            </a:r>
          </a:p>
        </p:txBody>
      </p:sp>
      <p:grpSp>
        <p:nvGrpSpPr>
          <p:cNvPr id="75" name="Group 75"/>
          <p:cNvGrpSpPr/>
          <p:nvPr/>
        </p:nvGrpSpPr>
        <p:grpSpPr>
          <a:xfrm>
            <a:off x="15974004" y="1758890"/>
            <a:ext cx="3088248" cy="941360"/>
            <a:chOff x="0" y="0"/>
            <a:chExt cx="4117664" cy="1255147"/>
          </a:xfrm>
        </p:grpSpPr>
        <p:sp>
          <p:nvSpPr>
            <p:cNvPr id="76" name="Freeform 76"/>
            <p:cNvSpPr/>
            <p:nvPr/>
          </p:nvSpPr>
          <p:spPr>
            <a:xfrm>
              <a:off x="0" y="0"/>
              <a:ext cx="4117467" cy="1255141"/>
            </a:xfrm>
            <a:custGeom>
              <a:avLst/>
              <a:gdLst/>
              <a:ahLst/>
              <a:cxnLst/>
              <a:rect l="l" t="t" r="r" b="b"/>
              <a:pathLst>
                <a:path w="4117467" h="1255141">
                  <a:moveTo>
                    <a:pt x="2663063" y="0"/>
                  </a:moveTo>
                  <a:cubicBezTo>
                    <a:pt x="2306320" y="0"/>
                    <a:pt x="1961134" y="267462"/>
                    <a:pt x="1883918" y="617093"/>
                  </a:cubicBezTo>
                  <a:cubicBezTo>
                    <a:pt x="1761998" y="507619"/>
                    <a:pt x="1597914" y="447421"/>
                    <a:pt x="1434211" y="447421"/>
                  </a:cubicBezTo>
                  <a:cubicBezTo>
                    <a:pt x="1377442" y="447421"/>
                    <a:pt x="1320673" y="454660"/>
                    <a:pt x="1265682" y="469646"/>
                  </a:cubicBezTo>
                  <a:cubicBezTo>
                    <a:pt x="1053465" y="528447"/>
                    <a:pt x="875284" y="700786"/>
                    <a:pt x="809371" y="910463"/>
                  </a:cubicBezTo>
                  <a:cubicBezTo>
                    <a:pt x="747395" y="874649"/>
                    <a:pt x="676529" y="858647"/>
                    <a:pt x="602615" y="858647"/>
                  </a:cubicBezTo>
                  <a:cubicBezTo>
                    <a:pt x="359283" y="858647"/>
                    <a:pt x="85217" y="1034161"/>
                    <a:pt x="0" y="1255141"/>
                  </a:cubicBezTo>
                  <a:lnTo>
                    <a:pt x="4096258" y="1255141"/>
                  </a:lnTo>
                  <a:cubicBezTo>
                    <a:pt x="4096258" y="1255141"/>
                    <a:pt x="4117467" y="1242060"/>
                    <a:pt x="4096258" y="1199769"/>
                  </a:cubicBezTo>
                  <a:cubicBezTo>
                    <a:pt x="3971544" y="956818"/>
                    <a:pt x="3715258" y="781050"/>
                    <a:pt x="3441827" y="777748"/>
                  </a:cubicBezTo>
                  <a:cubicBezTo>
                    <a:pt x="3437128" y="395478"/>
                    <a:pt x="3115183" y="42799"/>
                    <a:pt x="2734183" y="3810"/>
                  </a:cubicBezTo>
                  <a:cubicBezTo>
                    <a:pt x="2710434" y="1270"/>
                    <a:pt x="2686685" y="127"/>
                    <a:pt x="2662936" y="127"/>
                  </a:cubicBezTo>
                  <a:close/>
                </a:path>
              </a:pathLst>
            </a:custGeom>
            <a:solidFill>
              <a:srgbClr val="FFF6E8"/>
            </a:solidFill>
          </p:spPr>
        </p:sp>
      </p:grpSp>
      <p:grpSp>
        <p:nvGrpSpPr>
          <p:cNvPr id="77" name="Group 77"/>
          <p:cNvGrpSpPr/>
          <p:nvPr/>
        </p:nvGrpSpPr>
        <p:grpSpPr>
          <a:xfrm>
            <a:off x="-1387484" y="1758882"/>
            <a:ext cx="3938260" cy="1200462"/>
            <a:chOff x="0" y="0"/>
            <a:chExt cx="5251013" cy="1600616"/>
          </a:xfrm>
        </p:grpSpPr>
        <p:sp>
          <p:nvSpPr>
            <p:cNvPr id="78" name="Freeform 78"/>
            <p:cNvSpPr/>
            <p:nvPr/>
          </p:nvSpPr>
          <p:spPr>
            <a:xfrm>
              <a:off x="127" y="0"/>
              <a:ext cx="5250942" cy="1600581"/>
            </a:xfrm>
            <a:custGeom>
              <a:avLst/>
              <a:gdLst/>
              <a:ahLst/>
              <a:cxnLst/>
              <a:rect l="l" t="t" r="r" b="b"/>
              <a:pathLst>
                <a:path w="5250942" h="1600581">
                  <a:moveTo>
                    <a:pt x="1854962" y="0"/>
                  </a:moveTo>
                  <a:cubicBezTo>
                    <a:pt x="2310003" y="0"/>
                    <a:pt x="2750058" y="341122"/>
                    <a:pt x="2848610" y="787019"/>
                  </a:cubicBezTo>
                  <a:cubicBezTo>
                    <a:pt x="3004058" y="647446"/>
                    <a:pt x="3213227" y="570611"/>
                    <a:pt x="3422015" y="570611"/>
                  </a:cubicBezTo>
                  <a:cubicBezTo>
                    <a:pt x="3494405" y="570611"/>
                    <a:pt x="3566795" y="579882"/>
                    <a:pt x="3636899" y="598932"/>
                  </a:cubicBezTo>
                  <a:cubicBezTo>
                    <a:pt x="3907536" y="673989"/>
                    <a:pt x="4134739" y="893826"/>
                    <a:pt x="4218813" y="1161161"/>
                  </a:cubicBezTo>
                  <a:cubicBezTo>
                    <a:pt x="4297934" y="1115568"/>
                    <a:pt x="4388231" y="1094994"/>
                    <a:pt x="4482465" y="1094994"/>
                  </a:cubicBezTo>
                  <a:cubicBezTo>
                    <a:pt x="4792599" y="1094994"/>
                    <a:pt x="5142103" y="1318768"/>
                    <a:pt x="5250942" y="1600581"/>
                  </a:cubicBezTo>
                  <a:lnTo>
                    <a:pt x="27051" y="1600581"/>
                  </a:lnTo>
                  <a:cubicBezTo>
                    <a:pt x="27051" y="1600581"/>
                    <a:pt x="0" y="1583944"/>
                    <a:pt x="27051" y="1529842"/>
                  </a:cubicBezTo>
                  <a:cubicBezTo>
                    <a:pt x="186182" y="1220216"/>
                    <a:pt x="513080" y="996061"/>
                    <a:pt x="861695" y="991743"/>
                  </a:cubicBezTo>
                  <a:cubicBezTo>
                    <a:pt x="867791" y="504317"/>
                    <a:pt x="1278255" y="54483"/>
                    <a:pt x="1764157" y="4826"/>
                  </a:cubicBezTo>
                  <a:cubicBezTo>
                    <a:pt x="1794383" y="1524"/>
                    <a:pt x="1824609" y="0"/>
                    <a:pt x="1854962" y="0"/>
                  </a:cubicBezTo>
                  <a:close/>
                </a:path>
              </a:pathLst>
            </a:custGeom>
            <a:solidFill>
              <a:srgbClr val="FFF6E8"/>
            </a:solidFill>
          </p:spPr>
        </p:sp>
      </p:grpSp>
      <p:grpSp>
        <p:nvGrpSpPr>
          <p:cNvPr id="79" name="Group 79"/>
          <p:cNvGrpSpPr/>
          <p:nvPr/>
        </p:nvGrpSpPr>
        <p:grpSpPr>
          <a:xfrm rot="2048519">
            <a:off x="8611194" y="8689556"/>
            <a:ext cx="946292" cy="1489424"/>
            <a:chOff x="0" y="0"/>
            <a:chExt cx="1261723" cy="1985899"/>
          </a:xfrm>
        </p:grpSpPr>
        <p:sp>
          <p:nvSpPr>
            <p:cNvPr id="80" name="Freeform 80"/>
            <p:cNvSpPr/>
            <p:nvPr/>
          </p:nvSpPr>
          <p:spPr>
            <a:xfrm>
              <a:off x="127" y="0"/>
              <a:ext cx="1261745" cy="1986026"/>
            </a:xfrm>
            <a:custGeom>
              <a:avLst/>
              <a:gdLst/>
              <a:ahLst/>
              <a:cxnLst/>
              <a:rect l="l" t="t" r="r" b="b"/>
              <a:pathLst>
                <a:path w="1261745" h="1986026">
                  <a:moveTo>
                    <a:pt x="640461" y="0"/>
                  </a:moveTo>
                  <a:cubicBezTo>
                    <a:pt x="621919" y="0"/>
                    <a:pt x="603631" y="4445"/>
                    <a:pt x="587248" y="14351"/>
                  </a:cubicBezTo>
                  <a:cubicBezTo>
                    <a:pt x="554228" y="33782"/>
                    <a:pt x="534924" y="71120"/>
                    <a:pt x="528066" y="109855"/>
                  </a:cubicBezTo>
                  <a:cubicBezTo>
                    <a:pt x="522351" y="147320"/>
                    <a:pt x="525907" y="185928"/>
                    <a:pt x="528066" y="224536"/>
                  </a:cubicBezTo>
                  <a:cubicBezTo>
                    <a:pt x="538226" y="426720"/>
                    <a:pt x="500761" y="632079"/>
                    <a:pt x="418084" y="816229"/>
                  </a:cubicBezTo>
                  <a:cubicBezTo>
                    <a:pt x="412369" y="828675"/>
                    <a:pt x="405511" y="842391"/>
                    <a:pt x="394081" y="850138"/>
                  </a:cubicBezTo>
                  <a:cubicBezTo>
                    <a:pt x="384937" y="856996"/>
                    <a:pt x="374523" y="859409"/>
                    <a:pt x="363347" y="859409"/>
                  </a:cubicBezTo>
                  <a:cubicBezTo>
                    <a:pt x="346710" y="859409"/>
                    <a:pt x="328549" y="853821"/>
                    <a:pt x="312293" y="849122"/>
                  </a:cubicBezTo>
                  <a:cubicBezTo>
                    <a:pt x="284099" y="841629"/>
                    <a:pt x="254635" y="837692"/>
                    <a:pt x="225298" y="837692"/>
                  </a:cubicBezTo>
                  <a:cubicBezTo>
                    <a:pt x="187452" y="837692"/>
                    <a:pt x="149733" y="844042"/>
                    <a:pt x="114681" y="856996"/>
                  </a:cubicBezTo>
                  <a:cubicBezTo>
                    <a:pt x="97663" y="863854"/>
                    <a:pt x="81661" y="870712"/>
                    <a:pt x="70485" y="884301"/>
                  </a:cubicBezTo>
                  <a:cubicBezTo>
                    <a:pt x="40767" y="919353"/>
                    <a:pt x="61341" y="973836"/>
                    <a:pt x="89916" y="1011301"/>
                  </a:cubicBezTo>
                  <a:cubicBezTo>
                    <a:pt x="122555" y="1054735"/>
                    <a:pt x="206756" y="1082929"/>
                    <a:pt x="240792" y="1125982"/>
                  </a:cubicBezTo>
                  <a:cubicBezTo>
                    <a:pt x="276098" y="1167892"/>
                    <a:pt x="262382" y="1229233"/>
                    <a:pt x="261239" y="1283716"/>
                  </a:cubicBezTo>
                  <a:cubicBezTo>
                    <a:pt x="260223" y="1342898"/>
                    <a:pt x="224917" y="1395222"/>
                    <a:pt x="189611" y="1442974"/>
                  </a:cubicBezTo>
                  <a:cubicBezTo>
                    <a:pt x="143129" y="1503172"/>
                    <a:pt x="94361" y="1561973"/>
                    <a:pt x="60198" y="1629029"/>
                  </a:cubicBezTo>
                  <a:cubicBezTo>
                    <a:pt x="34036" y="1680210"/>
                    <a:pt x="0" y="1768856"/>
                    <a:pt x="22860" y="1826641"/>
                  </a:cubicBezTo>
                  <a:cubicBezTo>
                    <a:pt x="34290" y="1854581"/>
                    <a:pt x="66040" y="1863979"/>
                    <a:pt x="99441" y="1863979"/>
                  </a:cubicBezTo>
                  <a:cubicBezTo>
                    <a:pt x="128524" y="1863979"/>
                    <a:pt x="158623" y="1856613"/>
                    <a:pt x="177165" y="1848104"/>
                  </a:cubicBezTo>
                  <a:cubicBezTo>
                    <a:pt x="224917" y="1825371"/>
                    <a:pt x="263652" y="1787906"/>
                    <a:pt x="304419" y="1753743"/>
                  </a:cubicBezTo>
                  <a:cubicBezTo>
                    <a:pt x="344170" y="1721104"/>
                    <a:pt x="391922" y="1690243"/>
                    <a:pt x="444246" y="1688211"/>
                  </a:cubicBezTo>
                  <a:cubicBezTo>
                    <a:pt x="446659" y="1688084"/>
                    <a:pt x="448945" y="1687830"/>
                    <a:pt x="451485" y="1687830"/>
                  </a:cubicBezTo>
                  <a:cubicBezTo>
                    <a:pt x="511302" y="1687830"/>
                    <a:pt x="568833" y="1730121"/>
                    <a:pt x="587375" y="1786763"/>
                  </a:cubicBezTo>
                  <a:cubicBezTo>
                    <a:pt x="598424" y="1823339"/>
                    <a:pt x="595249" y="1864106"/>
                    <a:pt x="602107" y="1901444"/>
                  </a:cubicBezTo>
                  <a:cubicBezTo>
                    <a:pt x="608965" y="1940052"/>
                    <a:pt x="632587" y="1979930"/>
                    <a:pt x="671322" y="1985518"/>
                  </a:cubicBezTo>
                  <a:cubicBezTo>
                    <a:pt x="674116" y="1985899"/>
                    <a:pt x="676910" y="1986026"/>
                    <a:pt x="679704" y="1986026"/>
                  </a:cubicBezTo>
                  <a:cubicBezTo>
                    <a:pt x="710438" y="1986026"/>
                    <a:pt x="737743" y="1963039"/>
                    <a:pt x="758825" y="1940179"/>
                  </a:cubicBezTo>
                  <a:cubicBezTo>
                    <a:pt x="883666" y="1800479"/>
                    <a:pt x="898271" y="1597152"/>
                    <a:pt x="979043" y="1429258"/>
                  </a:cubicBezTo>
                  <a:cubicBezTo>
                    <a:pt x="985774" y="1413256"/>
                    <a:pt x="994664" y="1398397"/>
                    <a:pt x="1007237" y="1387348"/>
                  </a:cubicBezTo>
                  <a:cubicBezTo>
                    <a:pt x="1027430" y="1370203"/>
                    <a:pt x="1053465" y="1367663"/>
                    <a:pt x="1080643" y="1367663"/>
                  </a:cubicBezTo>
                  <a:cubicBezTo>
                    <a:pt x="1092835" y="1367663"/>
                    <a:pt x="1105281" y="1368171"/>
                    <a:pt x="1117473" y="1368171"/>
                  </a:cubicBezTo>
                  <a:cubicBezTo>
                    <a:pt x="1139952" y="1368171"/>
                    <a:pt x="1161796" y="1366393"/>
                    <a:pt x="1181100" y="1356614"/>
                  </a:cubicBezTo>
                  <a:cubicBezTo>
                    <a:pt x="1226312" y="1334135"/>
                    <a:pt x="1239901" y="1273683"/>
                    <a:pt x="1225169" y="1225042"/>
                  </a:cubicBezTo>
                  <a:cubicBezTo>
                    <a:pt x="1211580" y="1177290"/>
                    <a:pt x="1176401" y="1138555"/>
                    <a:pt x="1142492" y="1101217"/>
                  </a:cubicBezTo>
                  <a:cubicBezTo>
                    <a:pt x="1109345" y="1063752"/>
                    <a:pt x="1075436" y="1022731"/>
                    <a:pt x="1065276" y="973963"/>
                  </a:cubicBezTo>
                  <a:cubicBezTo>
                    <a:pt x="1045845" y="880745"/>
                    <a:pt x="1112901" y="794766"/>
                    <a:pt x="1161669" y="713105"/>
                  </a:cubicBezTo>
                  <a:cubicBezTo>
                    <a:pt x="1209294" y="632333"/>
                    <a:pt x="1241298" y="542798"/>
                    <a:pt x="1254887" y="449580"/>
                  </a:cubicBezTo>
                  <a:cubicBezTo>
                    <a:pt x="1259332" y="419989"/>
                    <a:pt x="1261745" y="388239"/>
                    <a:pt x="1252474" y="357378"/>
                  </a:cubicBezTo>
                  <a:cubicBezTo>
                    <a:pt x="1244600" y="328041"/>
                    <a:pt x="1221994" y="300736"/>
                    <a:pt x="1192276" y="293878"/>
                  </a:cubicBezTo>
                  <a:cubicBezTo>
                    <a:pt x="1187069" y="292608"/>
                    <a:pt x="1181608" y="292100"/>
                    <a:pt x="1176274" y="292100"/>
                  </a:cubicBezTo>
                  <a:cubicBezTo>
                    <a:pt x="1148842" y="292100"/>
                    <a:pt x="1121410" y="307975"/>
                    <a:pt x="1100455" y="326898"/>
                  </a:cubicBezTo>
                  <a:cubicBezTo>
                    <a:pt x="1075436" y="348488"/>
                    <a:pt x="1056132" y="376809"/>
                    <a:pt x="1030097" y="398399"/>
                  </a:cubicBezTo>
                  <a:cubicBezTo>
                    <a:pt x="1016254" y="409829"/>
                    <a:pt x="998220" y="419608"/>
                    <a:pt x="980440" y="419608"/>
                  </a:cubicBezTo>
                  <a:cubicBezTo>
                    <a:pt x="975106" y="419608"/>
                    <a:pt x="969518" y="418846"/>
                    <a:pt x="964184" y="416687"/>
                  </a:cubicBezTo>
                  <a:cubicBezTo>
                    <a:pt x="943737" y="408686"/>
                    <a:pt x="932307" y="387096"/>
                    <a:pt x="922274" y="367919"/>
                  </a:cubicBezTo>
                  <a:cubicBezTo>
                    <a:pt x="890397" y="302006"/>
                    <a:pt x="858520" y="237363"/>
                    <a:pt x="827024" y="171450"/>
                  </a:cubicBezTo>
                  <a:cubicBezTo>
                    <a:pt x="803021" y="122682"/>
                    <a:pt x="778256" y="72771"/>
                    <a:pt x="737235" y="37338"/>
                  </a:cubicBezTo>
                  <a:cubicBezTo>
                    <a:pt x="710565" y="14986"/>
                    <a:pt x="674878" y="0"/>
                    <a:pt x="640461" y="0"/>
                  </a:cubicBezTo>
                  <a:close/>
                </a:path>
              </a:pathLst>
            </a:custGeom>
            <a:solidFill>
              <a:srgbClr val="0B472F"/>
            </a:solidFill>
          </p:spPr>
        </p:sp>
      </p:grpSp>
      <p:grpSp>
        <p:nvGrpSpPr>
          <p:cNvPr id="81" name="Group 81"/>
          <p:cNvGrpSpPr/>
          <p:nvPr/>
        </p:nvGrpSpPr>
        <p:grpSpPr>
          <a:xfrm rot="2048519">
            <a:off x="8362790" y="9264990"/>
            <a:ext cx="969176" cy="854054"/>
            <a:chOff x="0" y="0"/>
            <a:chExt cx="1292235" cy="1138739"/>
          </a:xfrm>
        </p:grpSpPr>
        <p:sp>
          <p:nvSpPr>
            <p:cNvPr id="82" name="Freeform 82"/>
            <p:cNvSpPr/>
            <p:nvPr/>
          </p:nvSpPr>
          <p:spPr>
            <a:xfrm>
              <a:off x="127" y="0"/>
              <a:ext cx="1292098" cy="1138809"/>
            </a:xfrm>
            <a:custGeom>
              <a:avLst/>
              <a:gdLst/>
              <a:ahLst/>
              <a:cxnLst/>
              <a:rect l="l" t="t" r="r" b="b"/>
              <a:pathLst>
                <a:path w="1292098" h="1138809">
                  <a:moveTo>
                    <a:pt x="116713" y="0"/>
                  </a:moveTo>
                  <a:cubicBezTo>
                    <a:pt x="74422" y="0"/>
                    <a:pt x="44958" y="11557"/>
                    <a:pt x="42926" y="43053"/>
                  </a:cubicBezTo>
                  <a:cubicBezTo>
                    <a:pt x="36195" y="161163"/>
                    <a:pt x="304292" y="251968"/>
                    <a:pt x="304292" y="251968"/>
                  </a:cubicBezTo>
                  <a:cubicBezTo>
                    <a:pt x="304292" y="251968"/>
                    <a:pt x="0" y="927481"/>
                    <a:pt x="85217" y="970534"/>
                  </a:cubicBezTo>
                  <a:cubicBezTo>
                    <a:pt x="92710" y="974598"/>
                    <a:pt x="100838" y="976376"/>
                    <a:pt x="109347" y="976376"/>
                  </a:cubicBezTo>
                  <a:cubicBezTo>
                    <a:pt x="196088" y="976376"/>
                    <a:pt x="327025" y="789051"/>
                    <a:pt x="327025" y="789051"/>
                  </a:cubicBezTo>
                  <a:cubicBezTo>
                    <a:pt x="327025" y="789051"/>
                    <a:pt x="530098" y="878586"/>
                    <a:pt x="620903" y="883412"/>
                  </a:cubicBezTo>
                  <a:cubicBezTo>
                    <a:pt x="620903" y="883412"/>
                    <a:pt x="605917" y="1138809"/>
                    <a:pt x="691388" y="1138809"/>
                  </a:cubicBezTo>
                  <a:cubicBezTo>
                    <a:pt x="699262" y="1138809"/>
                    <a:pt x="707898" y="1136523"/>
                    <a:pt x="717550" y="1131951"/>
                  </a:cubicBezTo>
                  <a:cubicBezTo>
                    <a:pt x="832104" y="1075309"/>
                    <a:pt x="924179" y="469900"/>
                    <a:pt x="924179" y="469900"/>
                  </a:cubicBezTo>
                  <a:cubicBezTo>
                    <a:pt x="924179" y="469900"/>
                    <a:pt x="1059561" y="510032"/>
                    <a:pt x="1151255" y="510032"/>
                  </a:cubicBezTo>
                  <a:cubicBezTo>
                    <a:pt x="1191514" y="510032"/>
                    <a:pt x="1223518" y="502158"/>
                    <a:pt x="1231900" y="480060"/>
                  </a:cubicBezTo>
                  <a:cubicBezTo>
                    <a:pt x="1292098" y="320167"/>
                    <a:pt x="842391" y="169291"/>
                    <a:pt x="842391" y="169291"/>
                  </a:cubicBezTo>
                  <a:lnTo>
                    <a:pt x="440563" y="84963"/>
                  </a:lnTo>
                  <a:cubicBezTo>
                    <a:pt x="440563" y="84963"/>
                    <a:pt x="231775" y="0"/>
                    <a:pt x="116713" y="0"/>
                  </a:cubicBezTo>
                  <a:close/>
                </a:path>
              </a:pathLst>
            </a:custGeom>
            <a:solidFill>
              <a:srgbClr val="FFAF9A"/>
            </a:solidFill>
          </p:spPr>
        </p:sp>
      </p:grpSp>
      <p:grpSp>
        <p:nvGrpSpPr>
          <p:cNvPr id="83" name="Group 83"/>
          <p:cNvGrpSpPr/>
          <p:nvPr/>
        </p:nvGrpSpPr>
        <p:grpSpPr>
          <a:xfrm rot="2048519">
            <a:off x="8608078" y="9333990"/>
            <a:ext cx="461216" cy="428802"/>
            <a:chOff x="0" y="0"/>
            <a:chExt cx="614955" cy="571736"/>
          </a:xfrm>
        </p:grpSpPr>
        <p:sp>
          <p:nvSpPr>
            <p:cNvPr id="84" name="Freeform 84"/>
            <p:cNvSpPr/>
            <p:nvPr/>
          </p:nvSpPr>
          <p:spPr>
            <a:xfrm>
              <a:off x="0" y="0"/>
              <a:ext cx="615061" cy="571754"/>
            </a:xfrm>
            <a:custGeom>
              <a:avLst/>
              <a:gdLst/>
              <a:ahLst/>
              <a:cxnLst/>
              <a:rect l="l" t="t" r="r" b="b"/>
              <a:pathLst>
                <a:path w="615061" h="571754">
                  <a:moveTo>
                    <a:pt x="322453" y="0"/>
                  </a:moveTo>
                  <a:cubicBezTo>
                    <a:pt x="315595" y="2413"/>
                    <a:pt x="0" y="466852"/>
                    <a:pt x="284734" y="558673"/>
                  </a:cubicBezTo>
                  <a:cubicBezTo>
                    <a:pt x="312674" y="567690"/>
                    <a:pt x="337947" y="571754"/>
                    <a:pt x="360807" y="571754"/>
                  </a:cubicBezTo>
                  <a:cubicBezTo>
                    <a:pt x="615061" y="571754"/>
                    <a:pt x="582422" y="68199"/>
                    <a:pt x="582422" y="68199"/>
                  </a:cubicBezTo>
                  <a:lnTo>
                    <a:pt x="322453" y="0"/>
                  </a:lnTo>
                  <a:close/>
                </a:path>
              </a:pathLst>
            </a:custGeom>
            <a:solidFill>
              <a:srgbClr val="FFF9F2"/>
            </a:solidFill>
          </p:spPr>
        </p:sp>
      </p:grpSp>
      <p:grpSp>
        <p:nvGrpSpPr>
          <p:cNvPr id="85" name="Group 85"/>
          <p:cNvGrpSpPr/>
          <p:nvPr/>
        </p:nvGrpSpPr>
        <p:grpSpPr>
          <a:xfrm rot="2048519">
            <a:off x="9403274" y="9072126"/>
            <a:ext cx="385712" cy="386338"/>
            <a:chOff x="0" y="0"/>
            <a:chExt cx="514283" cy="515117"/>
          </a:xfrm>
        </p:grpSpPr>
        <p:sp>
          <p:nvSpPr>
            <p:cNvPr id="86" name="Freeform 86"/>
            <p:cNvSpPr/>
            <p:nvPr/>
          </p:nvSpPr>
          <p:spPr>
            <a:xfrm>
              <a:off x="0" y="127"/>
              <a:ext cx="514350" cy="514858"/>
            </a:xfrm>
            <a:custGeom>
              <a:avLst/>
              <a:gdLst/>
              <a:ahLst/>
              <a:cxnLst/>
              <a:rect l="l" t="t" r="r" b="b"/>
              <a:pathLst>
                <a:path w="514350" h="514858">
                  <a:moveTo>
                    <a:pt x="362712" y="0"/>
                  </a:moveTo>
                  <a:cubicBezTo>
                    <a:pt x="234188" y="0"/>
                    <a:pt x="0" y="390017"/>
                    <a:pt x="0" y="390017"/>
                  </a:cubicBezTo>
                  <a:lnTo>
                    <a:pt x="132842" y="514858"/>
                  </a:lnTo>
                  <a:cubicBezTo>
                    <a:pt x="132842" y="514858"/>
                    <a:pt x="514350" y="115062"/>
                    <a:pt x="399669" y="14097"/>
                  </a:cubicBezTo>
                  <a:cubicBezTo>
                    <a:pt x="388747" y="4445"/>
                    <a:pt x="376301" y="127"/>
                    <a:pt x="362839" y="127"/>
                  </a:cubicBezTo>
                  <a:close/>
                </a:path>
              </a:pathLst>
            </a:custGeom>
            <a:solidFill>
              <a:srgbClr val="FFAF9A"/>
            </a:solidFill>
          </p:spPr>
        </p:sp>
      </p:grpSp>
      <p:grpSp>
        <p:nvGrpSpPr>
          <p:cNvPr id="87" name="Group 87"/>
          <p:cNvGrpSpPr/>
          <p:nvPr/>
        </p:nvGrpSpPr>
        <p:grpSpPr>
          <a:xfrm rot="2048519">
            <a:off x="9403230" y="9136360"/>
            <a:ext cx="217698" cy="256988"/>
            <a:chOff x="0" y="0"/>
            <a:chExt cx="290264" cy="342651"/>
          </a:xfrm>
        </p:grpSpPr>
        <p:sp>
          <p:nvSpPr>
            <p:cNvPr id="88" name="Freeform 88"/>
            <p:cNvSpPr/>
            <p:nvPr/>
          </p:nvSpPr>
          <p:spPr>
            <a:xfrm>
              <a:off x="0" y="0"/>
              <a:ext cx="290068" cy="342519"/>
            </a:xfrm>
            <a:custGeom>
              <a:avLst/>
              <a:gdLst/>
              <a:ahLst/>
              <a:cxnLst/>
              <a:rect l="l" t="t" r="r" b="b"/>
              <a:pathLst>
                <a:path w="290068" h="342519">
                  <a:moveTo>
                    <a:pt x="259588" y="0"/>
                  </a:moveTo>
                  <a:cubicBezTo>
                    <a:pt x="254254" y="0"/>
                    <a:pt x="248793" y="2286"/>
                    <a:pt x="244475" y="7493"/>
                  </a:cubicBezTo>
                  <a:cubicBezTo>
                    <a:pt x="163703" y="105283"/>
                    <a:pt x="84328" y="203962"/>
                    <a:pt x="11811" y="307213"/>
                  </a:cubicBezTo>
                  <a:cubicBezTo>
                    <a:pt x="0" y="323977"/>
                    <a:pt x="14859" y="342519"/>
                    <a:pt x="29718" y="342519"/>
                  </a:cubicBezTo>
                  <a:cubicBezTo>
                    <a:pt x="35052" y="342519"/>
                    <a:pt x="40513" y="340233"/>
                    <a:pt x="44704" y="334518"/>
                  </a:cubicBezTo>
                  <a:cubicBezTo>
                    <a:pt x="120777" y="233299"/>
                    <a:pt x="196596" y="132461"/>
                    <a:pt x="277368" y="33655"/>
                  </a:cubicBezTo>
                  <a:cubicBezTo>
                    <a:pt x="290068" y="18542"/>
                    <a:pt x="275082" y="0"/>
                    <a:pt x="259588" y="0"/>
                  </a:cubicBezTo>
                  <a:close/>
                </a:path>
              </a:pathLst>
            </a:custGeom>
            <a:solidFill>
              <a:srgbClr val="F65C6A"/>
            </a:solidFill>
          </p:spPr>
        </p:sp>
      </p:grpSp>
      <p:grpSp>
        <p:nvGrpSpPr>
          <p:cNvPr id="89" name="Group 89"/>
          <p:cNvGrpSpPr/>
          <p:nvPr/>
        </p:nvGrpSpPr>
        <p:grpSpPr>
          <a:xfrm rot="2048519">
            <a:off x="9209824" y="8762142"/>
            <a:ext cx="228344" cy="411302"/>
            <a:chOff x="0" y="0"/>
            <a:chExt cx="304459" cy="548403"/>
          </a:xfrm>
        </p:grpSpPr>
        <p:sp>
          <p:nvSpPr>
            <p:cNvPr id="90" name="Freeform 90"/>
            <p:cNvSpPr/>
            <p:nvPr/>
          </p:nvSpPr>
          <p:spPr>
            <a:xfrm>
              <a:off x="127" y="127"/>
              <a:ext cx="304292" cy="548259"/>
            </a:xfrm>
            <a:custGeom>
              <a:avLst/>
              <a:gdLst/>
              <a:ahLst/>
              <a:cxnLst/>
              <a:rect l="l" t="t" r="r" b="b"/>
              <a:pathLst>
                <a:path w="304292" h="548259">
                  <a:moveTo>
                    <a:pt x="154178" y="0"/>
                  </a:moveTo>
                  <a:cubicBezTo>
                    <a:pt x="153543" y="0"/>
                    <a:pt x="152908" y="0"/>
                    <a:pt x="152273" y="0"/>
                  </a:cubicBezTo>
                  <a:cubicBezTo>
                    <a:pt x="0" y="4445"/>
                    <a:pt x="118110" y="547116"/>
                    <a:pt x="118110" y="547116"/>
                  </a:cubicBezTo>
                  <a:lnTo>
                    <a:pt x="300736" y="548259"/>
                  </a:lnTo>
                  <a:cubicBezTo>
                    <a:pt x="300736" y="548259"/>
                    <a:pt x="304292" y="0"/>
                    <a:pt x="154178" y="0"/>
                  </a:cubicBezTo>
                  <a:close/>
                </a:path>
              </a:pathLst>
            </a:custGeom>
            <a:solidFill>
              <a:srgbClr val="FFAF9A"/>
            </a:solidFill>
          </p:spPr>
        </p:sp>
      </p:grpSp>
      <p:grpSp>
        <p:nvGrpSpPr>
          <p:cNvPr id="91" name="Group 91"/>
          <p:cNvGrpSpPr/>
          <p:nvPr/>
        </p:nvGrpSpPr>
        <p:grpSpPr>
          <a:xfrm rot="2048519">
            <a:off x="9270446" y="8895090"/>
            <a:ext cx="60696" cy="314136"/>
            <a:chOff x="0" y="0"/>
            <a:chExt cx="80928" cy="418848"/>
          </a:xfrm>
        </p:grpSpPr>
        <p:sp>
          <p:nvSpPr>
            <p:cNvPr id="92" name="Freeform 92"/>
            <p:cNvSpPr/>
            <p:nvPr/>
          </p:nvSpPr>
          <p:spPr>
            <a:xfrm>
              <a:off x="127" y="127"/>
              <a:ext cx="80772" cy="418719"/>
            </a:xfrm>
            <a:custGeom>
              <a:avLst/>
              <a:gdLst/>
              <a:ahLst/>
              <a:cxnLst/>
              <a:rect l="l" t="t" r="r" b="b"/>
              <a:pathLst>
                <a:path w="80772" h="418719">
                  <a:moveTo>
                    <a:pt x="22352" y="0"/>
                  </a:moveTo>
                  <a:cubicBezTo>
                    <a:pt x="11303" y="0"/>
                    <a:pt x="0" y="7874"/>
                    <a:pt x="508" y="22352"/>
                  </a:cubicBezTo>
                  <a:cubicBezTo>
                    <a:pt x="8509" y="148209"/>
                    <a:pt x="18796" y="274320"/>
                    <a:pt x="37084" y="400304"/>
                  </a:cubicBezTo>
                  <a:cubicBezTo>
                    <a:pt x="38608" y="412750"/>
                    <a:pt x="48895" y="418719"/>
                    <a:pt x="58928" y="418719"/>
                  </a:cubicBezTo>
                  <a:cubicBezTo>
                    <a:pt x="69977" y="418719"/>
                    <a:pt x="80772" y="411353"/>
                    <a:pt x="78994" y="397002"/>
                  </a:cubicBezTo>
                  <a:cubicBezTo>
                    <a:pt x="65405" y="270891"/>
                    <a:pt x="51816" y="144907"/>
                    <a:pt x="42418" y="18796"/>
                  </a:cubicBezTo>
                  <a:cubicBezTo>
                    <a:pt x="41529" y="6096"/>
                    <a:pt x="32004" y="0"/>
                    <a:pt x="22352" y="0"/>
                  </a:cubicBezTo>
                  <a:close/>
                </a:path>
              </a:pathLst>
            </a:custGeom>
            <a:solidFill>
              <a:srgbClr val="F65C6A"/>
            </a:solidFill>
          </p:spPr>
        </p:sp>
      </p:grpSp>
      <p:grpSp>
        <p:nvGrpSpPr>
          <p:cNvPr id="93" name="Group 93"/>
          <p:cNvGrpSpPr/>
          <p:nvPr/>
        </p:nvGrpSpPr>
        <p:grpSpPr>
          <a:xfrm rot="2048519">
            <a:off x="8846098" y="9051000"/>
            <a:ext cx="633636" cy="502716"/>
            <a:chOff x="0" y="0"/>
            <a:chExt cx="844848" cy="670288"/>
          </a:xfrm>
        </p:grpSpPr>
        <p:sp>
          <p:nvSpPr>
            <p:cNvPr id="94" name="Freeform 94"/>
            <p:cNvSpPr/>
            <p:nvPr/>
          </p:nvSpPr>
          <p:spPr>
            <a:xfrm>
              <a:off x="127" y="127"/>
              <a:ext cx="844677" cy="670179"/>
            </a:xfrm>
            <a:custGeom>
              <a:avLst/>
              <a:gdLst/>
              <a:ahLst/>
              <a:cxnLst/>
              <a:rect l="l" t="t" r="r" b="b"/>
              <a:pathLst>
                <a:path w="844677" h="670179">
                  <a:moveTo>
                    <a:pt x="491363" y="0"/>
                  </a:moveTo>
                  <a:cubicBezTo>
                    <a:pt x="355219" y="0"/>
                    <a:pt x="231902" y="120396"/>
                    <a:pt x="129413" y="293243"/>
                  </a:cubicBezTo>
                  <a:cubicBezTo>
                    <a:pt x="0" y="513461"/>
                    <a:pt x="247777" y="637159"/>
                    <a:pt x="404368" y="661162"/>
                  </a:cubicBezTo>
                  <a:cubicBezTo>
                    <a:pt x="443738" y="667004"/>
                    <a:pt x="481711" y="670179"/>
                    <a:pt x="517906" y="670179"/>
                  </a:cubicBezTo>
                  <a:cubicBezTo>
                    <a:pt x="639572" y="670179"/>
                    <a:pt x="739140" y="635762"/>
                    <a:pt x="784479" y="562356"/>
                  </a:cubicBezTo>
                  <a:cubicBezTo>
                    <a:pt x="844677" y="467995"/>
                    <a:pt x="786892" y="120650"/>
                    <a:pt x="606298" y="28829"/>
                  </a:cubicBezTo>
                  <a:cubicBezTo>
                    <a:pt x="567182" y="9017"/>
                    <a:pt x="528828" y="0"/>
                    <a:pt x="491363" y="0"/>
                  </a:cubicBezTo>
                  <a:close/>
                </a:path>
              </a:pathLst>
            </a:custGeom>
            <a:solidFill>
              <a:srgbClr val="FFC0A1"/>
            </a:solidFill>
          </p:spPr>
        </p:sp>
      </p:grpSp>
      <p:grpSp>
        <p:nvGrpSpPr>
          <p:cNvPr id="95" name="Group 95"/>
          <p:cNvGrpSpPr/>
          <p:nvPr/>
        </p:nvGrpSpPr>
        <p:grpSpPr>
          <a:xfrm rot="2048519">
            <a:off x="9269052" y="9297444"/>
            <a:ext cx="58126" cy="63512"/>
            <a:chOff x="0" y="0"/>
            <a:chExt cx="77501" cy="84683"/>
          </a:xfrm>
        </p:grpSpPr>
        <p:sp>
          <p:nvSpPr>
            <p:cNvPr id="96" name="Freeform 96"/>
            <p:cNvSpPr/>
            <p:nvPr/>
          </p:nvSpPr>
          <p:spPr>
            <a:xfrm>
              <a:off x="0" y="127"/>
              <a:ext cx="77470" cy="84582"/>
            </a:xfrm>
            <a:custGeom>
              <a:avLst/>
              <a:gdLst/>
              <a:ahLst/>
              <a:cxnLst/>
              <a:rect l="l" t="t" r="r" b="b"/>
              <a:pathLst>
                <a:path w="77470" h="84582">
                  <a:moveTo>
                    <a:pt x="40513" y="0"/>
                  </a:moveTo>
                  <a:cubicBezTo>
                    <a:pt x="22225" y="0"/>
                    <a:pt x="6477" y="15875"/>
                    <a:pt x="3556" y="36576"/>
                  </a:cubicBezTo>
                  <a:cubicBezTo>
                    <a:pt x="0" y="60579"/>
                    <a:pt x="12573" y="81026"/>
                    <a:pt x="33020" y="84201"/>
                  </a:cubicBezTo>
                  <a:cubicBezTo>
                    <a:pt x="34290" y="84328"/>
                    <a:pt x="35687" y="84582"/>
                    <a:pt x="36957" y="84582"/>
                  </a:cubicBezTo>
                  <a:cubicBezTo>
                    <a:pt x="54864" y="84582"/>
                    <a:pt x="70866" y="69088"/>
                    <a:pt x="74041" y="47117"/>
                  </a:cubicBezTo>
                  <a:cubicBezTo>
                    <a:pt x="77470" y="24384"/>
                    <a:pt x="64897" y="2540"/>
                    <a:pt x="45466" y="381"/>
                  </a:cubicBezTo>
                  <a:cubicBezTo>
                    <a:pt x="43942" y="0"/>
                    <a:pt x="42037" y="0"/>
                    <a:pt x="40513" y="0"/>
                  </a:cubicBezTo>
                  <a:close/>
                </a:path>
              </a:pathLst>
            </a:custGeom>
            <a:solidFill>
              <a:srgbClr val="0B472F"/>
            </a:solidFill>
          </p:spPr>
        </p:sp>
      </p:grpSp>
      <p:grpSp>
        <p:nvGrpSpPr>
          <p:cNvPr id="97" name="Group 97"/>
          <p:cNvGrpSpPr/>
          <p:nvPr/>
        </p:nvGrpSpPr>
        <p:grpSpPr>
          <a:xfrm rot="2048519">
            <a:off x="9166240" y="9186748"/>
            <a:ext cx="58860" cy="63758"/>
            <a:chOff x="0" y="0"/>
            <a:chExt cx="78480" cy="85011"/>
          </a:xfrm>
        </p:grpSpPr>
        <p:sp>
          <p:nvSpPr>
            <p:cNvPr id="98" name="Freeform 98"/>
            <p:cNvSpPr/>
            <p:nvPr/>
          </p:nvSpPr>
          <p:spPr>
            <a:xfrm>
              <a:off x="127" y="127"/>
              <a:ext cx="78232" cy="84709"/>
            </a:xfrm>
            <a:custGeom>
              <a:avLst/>
              <a:gdLst/>
              <a:ahLst/>
              <a:cxnLst/>
              <a:rect l="l" t="t" r="r" b="b"/>
              <a:pathLst>
                <a:path w="78232" h="84709">
                  <a:moveTo>
                    <a:pt x="40513" y="0"/>
                  </a:moveTo>
                  <a:cubicBezTo>
                    <a:pt x="22860" y="0"/>
                    <a:pt x="6604" y="15875"/>
                    <a:pt x="3302" y="36957"/>
                  </a:cubicBezTo>
                  <a:cubicBezTo>
                    <a:pt x="0" y="60579"/>
                    <a:pt x="13589" y="81153"/>
                    <a:pt x="32639" y="84582"/>
                  </a:cubicBezTo>
                  <a:cubicBezTo>
                    <a:pt x="33909" y="84709"/>
                    <a:pt x="35052" y="84709"/>
                    <a:pt x="36195" y="84709"/>
                  </a:cubicBezTo>
                  <a:cubicBezTo>
                    <a:pt x="54356" y="84709"/>
                    <a:pt x="71628" y="69596"/>
                    <a:pt x="74803" y="48006"/>
                  </a:cubicBezTo>
                  <a:cubicBezTo>
                    <a:pt x="78232" y="24384"/>
                    <a:pt x="64643" y="2794"/>
                    <a:pt x="45212" y="381"/>
                  </a:cubicBezTo>
                  <a:cubicBezTo>
                    <a:pt x="43561" y="254"/>
                    <a:pt x="41910" y="0"/>
                    <a:pt x="40513" y="0"/>
                  </a:cubicBezTo>
                  <a:close/>
                </a:path>
              </a:pathLst>
            </a:custGeom>
            <a:solidFill>
              <a:srgbClr val="0B472F"/>
            </a:solidFill>
          </p:spPr>
        </p:sp>
      </p:grpSp>
      <p:grpSp>
        <p:nvGrpSpPr>
          <p:cNvPr id="99" name="Group 99"/>
          <p:cNvGrpSpPr/>
          <p:nvPr/>
        </p:nvGrpSpPr>
        <p:grpSpPr>
          <a:xfrm rot="2048519">
            <a:off x="9174700" y="9280710"/>
            <a:ext cx="68160" cy="54334"/>
            <a:chOff x="0" y="0"/>
            <a:chExt cx="90880" cy="72445"/>
          </a:xfrm>
        </p:grpSpPr>
        <p:sp>
          <p:nvSpPr>
            <p:cNvPr id="100" name="Freeform 100"/>
            <p:cNvSpPr/>
            <p:nvPr/>
          </p:nvSpPr>
          <p:spPr>
            <a:xfrm>
              <a:off x="0" y="0"/>
              <a:ext cx="90678" cy="72390"/>
            </a:xfrm>
            <a:custGeom>
              <a:avLst/>
              <a:gdLst/>
              <a:ahLst/>
              <a:cxnLst/>
              <a:rect l="l" t="t" r="r" b="b"/>
              <a:pathLst>
                <a:path w="90678" h="72390">
                  <a:moveTo>
                    <a:pt x="42799" y="0"/>
                  </a:moveTo>
                  <a:cubicBezTo>
                    <a:pt x="22860" y="0"/>
                    <a:pt x="6350" y="11811"/>
                    <a:pt x="3302" y="28194"/>
                  </a:cubicBezTo>
                  <a:cubicBezTo>
                    <a:pt x="0" y="47498"/>
                    <a:pt x="14732" y="66802"/>
                    <a:pt x="38608" y="71374"/>
                  </a:cubicBezTo>
                  <a:cubicBezTo>
                    <a:pt x="41656" y="72009"/>
                    <a:pt x="44831" y="72390"/>
                    <a:pt x="47752" y="72390"/>
                  </a:cubicBezTo>
                  <a:cubicBezTo>
                    <a:pt x="67056" y="72390"/>
                    <a:pt x="83439" y="60960"/>
                    <a:pt x="86233" y="44196"/>
                  </a:cubicBezTo>
                  <a:cubicBezTo>
                    <a:pt x="90678" y="25019"/>
                    <a:pt x="74930" y="5588"/>
                    <a:pt x="52070" y="1016"/>
                  </a:cubicBezTo>
                  <a:cubicBezTo>
                    <a:pt x="48895" y="381"/>
                    <a:pt x="45720" y="0"/>
                    <a:pt x="42799" y="0"/>
                  </a:cubicBezTo>
                  <a:close/>
                </a:path>
              </a:pathLst>
            </a:custGeom>
            <a:solidFill>
              <a:srgbClr val="F65C6A"/>
            </a:solidFill>
          </p:spPr>
        </p:sp>
      </p:grpSp>
      <p:grpSp>
        <p:nvGrpSpPr>
          <p:cNvPr id="101" name="Group 101"/>
          <p:cNvGrpSpPr/>
          <p:nvPr/>
        </p:nvGrpSpPr>
        <p:grpSpPr>
          <a:xfrm rot="2048519">
            <a:off x="9077002" y="9315116"/>
            <a:ext cx="193590" cy="81502"/>
            <a:chOff x="0" y="0"/>
            <a:chExt cx="258120" cy="108669"/>
          </a:xfrm>
        </p:grpSpPr>
        <p:sp>
          <p:nvSpPr>
            <p:cNvPr id="102" name="Freeform 102"/>
            <p:cNvSpPr/>
            <p:nvPr/>
          </p:nvSpPr>
          <p:spPr>
            <a:xfrm>
              <a:off x="127" y="0"/>
              <a:ext cx="257810" cy="108458"/>
            </a:xfrm>
            <a:custGeom>
              <a:avLst/>
              <a:gdLst/>
              <a:ahLst/>
              <a:cxnLst/>
              <a:rect l="l" t="t" r="r" b="b"/>
              <a:pathLst>
                <a:path w="257810" h="108458">
                  <a:moveTo>
                    <a:pt x="27178" y="0"/>
                  </a:moveTo>
                  <a:cubicBezTo>
                    <a:pt x="13716" y="0"/>
                    <a:pt x="0" y="12446"/>
                    <a:pt x="6731" y="28448"/>
                  </a:cubicBezTo>
                  <a:cubicBezTo>
                    <a:pt x="30988" y="83820"/>
                    <a:pt x="79502" y="108458"/>
                    <a:pt x="130937" y="108458"/>
                  </a:cubicBezTo>
                  <a:cubicBezTo>
                    <a:pt x="168148" y="108458"/>
                    <a:pt x="207010" y="95631"/>
                    <a:pt x="239395" y="71755"/>
                  </a:cubicBezTo>
                  <a:cubicBezTo>
                    <a:pt x="257810" y="58674"/>
                    <a:pt x="243967" y="33401"/>
                    <a:pt x="226314" y="33401"/>
                  </a:cubicBezTo>
                  <a:cubicBezTo>
                    <a:pt x="222377" y="33401"/>
                    <a:pt x="218313" y="34671"/>
                    <a:pt x="214249" y="37592"/>
                  </a:cubicBezTo>
                  <a:cubicBezTo>
                    <a:pt x="190373" y="56007"/>
                    <a:pt x="160401" y="66802"/>
                    <a:pt x="131699" y="66802"/>
                  </a:cubicBezTo>
                  <a:cubicBezTo>
                    <a:pt x="96647" y="66929"/>
                    <a:pt x="63373" y="50800"/>
                    <a:pt x="45339" y="12700"/>
                  </a:cubicBezTo>
                  <a:cubicBezTo>
                    <a:pt x="41656" y="3810"/>
                    <a:pt x="34417" y="0"/>
                    <a:pt x="27178" y="0"/>
                  </a:cubicBezTo>
                  <a:close/>
                </a:path>
              </a:pathLst>
            </a:custGeom>
            <a:solidFill>
              <a:srgbClr val="F65C6A"/>
            </a:solidFill>
          </p:spPr>
        </p:sp>
      </p:grpSp>
      <p:grpSp>
        <p:nvGrpSpPr>
          <p:cNvPr id="103" name="Group 103"/>
          <p:cNvGrpSpPr/>
          <p:nvPr/>
        </p:nvGrpSpPr>
        <p:grpSpPr>
          <a:xfrm>
            <a:off x="2290963" y="2513172"/>
            <a:ext cx="12578258" cy="6882472"/>
            <a:chOff x="0" y="0"/>
            <a:chExt cx="3312792" cy="1812668"/>
          </a:xfrm>
        </p:grpSpPr>
        <p:sp>
          <p:nvSpPr>
            <p:cNvPr id="104" name="Freeform 104"/>
            <p:cNvSpPr/>
            <p:nvPr/>
          </p:nvSpPr>
          <p:spPr>
            <a:xfrm>
              <a:off x="0" y="0"/>
              <a:ext cx="3312792" cy="1812667"/>
            </a:xfrm>
            <a:custGeom>
              <a:avLst/>
              <a:gdLst/>
              <a:ahLst/>
              <a:cxnLst/>
              <a:rect l="l" t="t" r="r" b="b"/>
              <a:pathLst>
                <a:path w="3312792" h="1812667">
                  <a:moveTo>
                    <a:pt x="31391" y="0"/>
                  </a:moveTo>
                  <a:lnTo>
                    <a:pt x="3281402" y="0"/>
                  </a:lnTo>
                  <a:cubicBezTo>
                    <a:pt x="3289727" y="0"/>
                    <a:pt x="3297712" y="3307"/>
                    <a:pt x="3303598" y="9194"/>
                  </a:cubicBezTo>
                  <a:cubicBezTo>
                    <a:pt x="3309485" y="15081"/>
                    <a:pt x="3312792" y="23065"/>
                    <a:pt x="3312792" y="31391"/>
                  </a:cubicBezTo>
                  <a:lnTo>
                    <a:pt x="3312792" y="1781277"/>
                  </a:lnTo>
                  <a:cubicBezTo>
                    <a:pt x="3312792" y="1789602"/>
                    <a:pt x="3309485" y="1797587"/>
                    <a:pt x="3303598" y="1803473"/>
                  </a:cubicBezTo>
                  <a:cubicBezTo>
                    <a:pt x="3297712" y="1809360"/>
                    <a:pt x="3289727" y="1812667"/>
                    <a:pt x="3281402" y="1812667"/>
                  </a:cubicBezTo>
                  <a:lnTo>
                    <a:pt x="31391" y="1812667"/>
                  </a:lnTo>
                  <a:cubicBezTo>
                    <a:pt x="23065" y="1812667"/>
                    <a:pt x="15081" y="1809360"/>
                    <a:pt x="9194" y="1803473"/>
                  </a:cubicBezTo>
                  <a:cubicBezTo>
                    <a:pt x="3307" y="1797587"/>
                    <a:pt x="0" y="1789602"/>
                    <a:pt x="0" y="1781277"/>
                  </a:cubicBezTo>
                  <a:lnTo>
                    <a:pt x="0" y="31391"/>
                  </a:lnTo>
                  <a:cubicBezTo>
                    <a:pt x="0" y="23065"/>
                    <a:pt x="3307" y="15081"/>
                    <a:pt x="9194" y="9194"/>
                  </a:cubicBezTo>
                  <a:cubicBezTo>
                    <a:pt x="15081" y="3307"/>
                    <a:pt x="23065" y="0"/>
                    <a:pt x="31391" y="0"/>
                  </a:cubicBezTo>
                  <a:close/>
                </a:path>
              </a:pathLst>
            </a:custGeom>
            <a:solidFill>
              <a:srgbClr val="275F8E"/>
            </a:solidFill>
          </p:spPr>
        </p:sp>
        <p:sp>
          <p:nvSpPr>
            <p:cNvPr id="105" name="TextBox 10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6" name="Group 106"/>
          <p:cNvGrpSpPr/>
          <p:nvPr/>
        </p:nvGrpSpPr>
        <p:grpSpPr>
          <a:xfrm>
            <a:off x="13676862" y="4225688"/>
            <a:ext cx="3746119" cy="3474473"/>
            <a:chOff x="0" y="0"/>
            <a:chExt cx="986632" cy="915087"/>
          </a:xfrm>
        </p:grpSpPr>
        <p:sp>
          <p:nvSpPr>
            <p:cNvPr id="107" name="Freeform 107"/>
            <p:cNvSpPr/>
            <p:nvPr/>
          </p:nvSpPr>
          <p:spPr>
            <a:xfrm>
              <a:off x="0" y="0"/>
              <a:ext cx="986632" cy="915087"/>
            </a:xfrm>
            <a:custGeom>
              <a:avLst/>
              <a:gdLst/>
              <a:ahLst/>
              <a:cxnLst/>
              <a:rect l="l" t="t" r="r" b="b"/>
              <a:pathLst>
                <a:path w="986632" h="915087">
                  <a:moveTo>
                    <a:pt x="105399" y="0"/>
                  </a:moveTo>
                  <a:lnTo>
                    <a:pt x="881233" y="0"/>
                  </a:lnTo>
                  <a:cubicBezTo>
                    <a:pt x="939443" y="0"/>
                    <a:pt x="986632" y="47189"/>
                    <a:pt x="986632" y="105399"/>
                  </a:cubicBezTo>
                  <a:lnTo>
                    <a:pt x="986632" y="809688"/>
                  </a:lnTo>
                  <a:cubicBezTo>
                    <a:pt x="986632" y="837642"/>
                    <a:pt x="975528" y="864451"/>
                    <a:pt x="955762" y="884217"/>
                  </a:cubicBezTo>
                  <a:cubicBezTo>
                    <a:pt x="935995" y="903983"/>
                    <a:pt x="909187" y="915087"/>
                    <a:pt x="881233" y="915087"/>
                  </a:cubicBezTo>
                  <a:lnTo>
                    <a:pt x="105399" y="915087"/>
                  </a:lnTo>
                  <a:cubicBezTo>
                    <a:pt x="77446" y="915087"/>
                    <a:pt x="50637" y="903983"/>
                    <a:pt x="30871" y="884217"/>
                  </a:cubicBezTo>
                  <a:cubicBezTo>
                    <a:pt x="11105" y="864451"/>
                    <a:pt x="0" y="837642"/>
                    <a:pt x="0" y="809688"/>
                  </a:cubicBezTo>
                  <a:lnTo>
                    <a:pt x="0" y="105399"/>
                  </a:lnTo>
                  <a:cubicBezTo>
                    <a:pt x="0" y="77446"/>
                    <a:pt x="11105" y="50637"/>
                    <a:pt x="30871" y="30871"/>
                  </a:cubicBezTo>
                  <a:cubicBezTo>
                    <a:pt x="50637" y="11105"/>
                    <a:pt x="77446" y="0"/>
                    <a:pt x="105399" y="0"/>
                  </a:cubicBezTo>
                  <a:close/>
                </a:path>
              </a:pathLst>
            </a:custGeom>
            <a:solidFill>
              <a:srgbClr val="F4DF41"/>
            </a:solidFill>
          </p:spPr>
        </p:sp>
        <p:sp>
          <p:nvSpPr>
            <p:cNvPr id="108" name="TextBox 10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09" name="Picture 10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18421" y="4457486"/>
            <a:ext cx="2696356" cy="2922979"/>
          </a:xfrm>
          <a:prstGeom prst="rect">
            <a:avLst/>
          </a:prstGeom>
        </p:spPr>
      </p:pic>
      <p:sp>
        <p:nvSpPr>
          <p:cNvPr id="110" name="TextBox 110"/>
          <p:cNvSpPr txBox="1"/>
          <p:nvPr/>
        </p:nvSpPr>
        <p:spPr>
          <a:xfrm>
            <a:off x="2726498" y="2923428"/>
            <a:ext cx="10559988" cy="5867400"/>
          </a:xfrm>
          <a:prstGeom prst="rect">
            <a:avLst/>
          </a:prstGeom>
        </p:spPr>
        <p:txBody>
          <a:bodyPr lIns="0" tIns="0" rIns="0" bIns="0" rtlCol="0" anchor="t">
            <a:spAutoFit/>
          </a:bodyPr>
          <a:lstStyle/>
          <a:p>
            <a:pPr algn="just">
              <a:lnSpc>
                <a:spcPts val="4200"/>
              </a:lnSpc>
            </a:pPr>
            <a:r>
              <a:rPr lang="en-US" sz="3000">
                <a:solidFill>
                  <a:srgbClr val="F9FCED"/>
                </a:solidFill>
                <a:latin typeface="Public Sans"/>
              </a:rPr>
              <a:t>Anak berkebutuhan khusus adalah anak yang memiliki keterbatasan fisik, intelektual, emosi, dan sosial. Anak-anak ini dalam perkembangannya mengalami hambatan, sehingga tidak sama dengan perkembangan anak sebayanya. Hal ini menyebabkan anak berkebutuhan khusus membutuhkan suatu penanganan yang khusus. Anak yang mempunyai keterbatasan fisik belum tentu mempunyai keterbatasan intelektual, emosi, dan sosial. Namun, apabila seorang anak mempunyai keterbatasan intelektual, emosi, dan sosial, biasanya mempunyai keterbatasan fisik.</a:t>
            </a:r>
          </a:p>
        </p:txBody>
      </p:sp>
      <p:pic>
        <p:nvPicPr>
          <p:cNvPr id="111" name="Picture 111">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689447" y="241397"/>
            <a:ext cx="1259849" cy="125984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14659194" y="6397994"/>
            <a:ext cx="1892424" cy="576812"/>
            <a:chOff x="0" y="0"/>
            <a:chExt cx="2523232" cy="769083"/>
          </a:xfrm>
        </p:grpSpPr>
        <p:sp>
          <p:nvSpPr>
            <p:cNvPr id="3" name="Freeform 3"/>
            <p:cNvSpPr/>
            <p:nvPr/>
          </p:nvSpPr>
          <p:spPr>
            <a:xfrm>
              <a:off x="127" y="0"/>
              <a:ext cx="2523236" cy="769112"/>
            </a:xfrm>
            <a:custGeom>
              <a:avLst/>
              <a:gdLst/>
              <a:ahLst/>
              <a:cxnLst/>
              <a:rect l="l" t="t" r="r" b="b"/>
              <a:pathLst>
                <a:path w="2523236" h="769112">
                  <a:moveTo>
                    <a:pt x="891286" y="0"/>
                  </a:moveTo>
                  <a:cubicBezTo>
                    <a:pt x="1109980" y="0"/>
                    <a:pt x="1321435" y="163830"/>
                    <a:pt x="1368806" y="378206"/>
                  </a:cubicBezTo>
                  <a:cubicBezTo>
                    <a:pt x="1443482" y="311150"/>
                    <a:pt x="1544066" y="274193"/>
                    <a:pt x="1644396" y="274193"/>
                  </a:cubicBezTo>
                  <a:cubicBezTo>
                    <a:pt x="1679194" y="274193"/>
                    <a:pt x="1713992" y="278638"/>
                    <a:pt x="1747647" y="287782"/>
                  </a:cubicBezTo>
                  <a:cubicBezTo>
                    <a:pt x="1877695" y="323850"/>
                    <a:pt x="1986915" y="429387"/>
                    <a:pt x="2027301" y="557911"/>
                  </a:cubicBezTo>
                  <a:cubicBezTo>
                    <a:pt x="2065274" y="535940"/>
                    <a:pt x="2108708" y="526161"/>
                    <a:pt x="2154047" y="526161"/>
                  </a:cubicBezTo>
                  <a:cubicBezTo>
                    <a:pt x="2303145" y="526161"/>
                    <a:pt x="2471039" y="633603"/>
                    <a:pt x="2523236" y="769112"/>
                  </a:cubicBezTo>
                  <a:lnTo>
                    <a:pt x="12954" y="769112"/>
                  </a:lnTo>
                  <a:cubicBezTo>
                    <a:pt x="12954" y="769112"/>
                    <a:pt x="0" y="761111"/>
                    <a:pt x="12954" y="735203"/>
                  </a:cubicBezTo>
                  <a:cubicBezTo>
                    <a:pt x="89408" y="586359"/>
                    <a:pt x="246507" y="478663"/>
                    <a:pt x="414020" y="476631"/>
                  </a:cubicBezTo>
                  <a:cubicBezTo>
                    <a:pt x="416941" y="242316"/>
                    <a:pt x="614172" y="26162"/>
                    <a:pt x="847598" y="2286"/>
                  </a:cubicBezTo>
                  <a:cubicBezTo>
                    <a:pt x="862203" y="762"/>
                    <a:pt x="876681" y="0"/>
                    <a:pt x="891286" y="0"/>
                  </a:cubicBezTo>
                  <a:close/>
                </a:path>
              </a:pathLst>
            </a:custGeom>
            <a:solidFill>
              <a:srgbClr val="FFF6E8"/>
            </a:solidFill>
          </p:spPr>
        </p:sp>
      </p:grpSp>
      <p:grpSp>
        <p:nvGrpSpPr>
          <p:cNvPr id="4" name="Group 4"/>
          <p:cNvGrpSpPr/>
          <p:nvPr/>
        </p:nvGrpSpPr>
        <p:grpSpPr>
          <a:xfrm>
            <a:off x="16943216" y="5448716"/>
            <a:ext cx="3117958" cy="2895050"/>
            <a:chOff x="0" y="0"/>
            <a:chExt cx="4157277" cy="3860067"/>
          </a:xfrm>
        </p:grpSpPr>
        <p:sp>
          <p:nvSpPr>
            <p:cNvPr id="5" name="Freeform 5"/>
            <p:cNvSpPr/>
            <p:nvPr/>
          </p:nvSpPr>
          <p:spPr>
            <a:xfrm>
              <a:off x="381" y="254"/>
              <a:ext cx="4156964" cy="3859657"/>
            </a:xfrm>
            <a:custGeom>
              <a:avLst/>
              <a:gdLst/>
              <a:ahLst/>
              <a:cxnLst/>
              <a:rect l="l" t="t" r="r" b="b"/>
              <a:pathLst>
                <a:path w="4156964" h="3859657">
                  <a:moveTo>
                    <a:pt x="2259965" y="0"/>
                  </a:moveTo>
                  <a:cubicBezTo>
                    <a:pt x="2712593" y="0"/>
                    <a:pt x="3116199" y="323342"/>
                    <a:pt x="3200273" y="784225"/>
                  </a:cubicBezTo>
                  <a:cubicBezTo>
                    <a:pt x="3242437" y="1016000"/>
                    <a:pt x="3197479" y="1243076"/>
                    <a:pt x="3089148" y="1432433"/>
                  </a:cubicBezTo>
                  <a:cubicBezTo>
                    <a:pt x="3558413" y="1534668"/>
                    <a:pt x="3943604" y="1909318"/>
                    <a:pt x="4035298" y="2411349"/>
                  </a:cubicBezTo>
                  <a:cubicBezTo>
                    <a:pt x="4156964" y="3077718"/>
                    <a:pt x="3716274" y="3717163"/>
                    <a:pt x="3048381" y="3839083"/>
                  </a:cubicBezTo>
                  <a:cubicBezTo>
                    <a:pt x="2973324" y="3852926"/>
                    <a:pt x="2898648" y="3859657"/>
                    <a:pt x="2825115" y="3859657"/>
                  </a:cubicBezTo>
                  <a:cubicBezTo>
                    <a:pt x="2427986" y="3859657"/>
                    <a:pt x="2061845" y="3665728"/>
                    <a:pt x="1834642" y="3354705"/>
                  </a:cubicBezTo>
                  <a:cubicBezTo>
                    <a:pt x="1697990" y="3584702"/>
                    <a:pt x="1467612" y="3758057"/>
                    <a:pt x="1183640" y="3808857"/>
                  </a:cubicBezTo>
                  <a:cubicBezTo>
                    <a:pt x="1124585" y="3819906"/>
                    <a:pt x="1066038" y="3825113"/>
                    <a:pt x="1008380" y="3825113"/>
                  </a:cubicBezTo>
                  <a:cubicBezTo>
                    <a:pt x="555498" y="3825113"/>
                    <a:pt x="154305" y="3502025"/>
                    <a:pt x="68961" y="3040507"/>
                  </a:cubicBezTo>
                  <a:cubicBezTo>
                    <a:pt x="0" y="2659888"/>
                    <a:pt x="166624" y="2291334"/>
                    <a:pt x="464566" y="2082292"/>
                  </a:cubicBezTo>
                  <a:cubicBezTo>
                    <a:pt x="363855" y="1960372"/>
                    <a:pt x="291592" y="1813179"/>
                    <a:pt x="259842" y="1646301"/>
                  </a:cubicBezTo>
                  <a:cubicBezTo>
                    <a:pt x="165354" y="1125855"/>
                    <a:pt x="509778" y="628015"/>
                    <a:pt x="1030224" y="533146"/>
                  </a:cubicBezTo>
                  <a:cubicBezTo>
                    <a:pt x="1088644" y="522097"/>
                    <a:pt x="1146556" y="516763"/>
                    <a:pt x="1203833" y="516763"/>
                  </a:cubicBezTo>
                  <a:cubicBezTo>
                    <a:pt x="1270635" y="516763"/>
                    <a:pt x="1336294" y="524129"/>
                    <a:pt x="1400302" y="537718"/>
                  </a:cubicBezTo>
                  <a:cubicBezTo>
                    <a:pt x="1528064" y="274701"/>
                    <a:pt x="1775968" y="72771"/>
                    <a:pt x="2087499" y="15875"/>
                  </a:cubicBezTo>
                  <a:cubicBezTo>
                    <a:pt x="2145411" y="4953"/>
                    <a:pt x="2203069" y="0"/>
                    <a:pt x="2259965" y="0"/>
                  </a:cubicBezTo>
                  <a:close/>
                </a:path>
              </a:pathLst>
            </a:custGeom>
            <a:solidFill>
              <a:srgbClr val="40A378"/>
            </a:solidFill>
          </p:spPr>
        </p:sp>
      </p:grpSp>
      <p:grpSp>
        <p:nvGrpSpPr>
          <p:cNvPr id="6" name="Group 6"/>
          <p:cNvGrpSpPr/>
          <p:nvPr/>
        </p:nvGrpSpPr>
        <p:grpSpPr>
          <a:xfrm>
            <a:off x="15214714" y="6655100"/>
            <a:ext cx="3894524" cy="2939468"/>
            <a:chOff x="0" y="0"/>
            <a:chExt cx="5192699" cy="3919291"/>
          </a:xfrm>
        </p:grpSpPr>
        <p:sp>
          <p:nvSpPr>
            <p:cNvPr id="7" name="Freeform 7"/>
            <p:cNvSpPr/>
            <p:nvPr/>
          </p:nvSpPr>
          <p:spPr>
            <a:xfrm>
              <a:off x="127" y="127"/>
              <a:ext cx="5192395" cy="3919093"/>
            </a:xfrm>
            <a:custGeom>
              <a:avLst/>
              <a:gdLst/>
              <a:ahLst/>
              <a:cxnLst/>
              <a:rect l="l" t="t" r="r" b="b"/>
              <a:pathLst>
                <a:path w="5192395" h="3919093">
                  <a:moveTo>
                    <a:pt x="1964182" y="0"/>
                  </a:moveTo>
                  <a:cubicBezTo>
                    <a:pt x="2371090" y="0"/>
                    <a:pt x="2727833" y="196850"/>
                    <a:pt x="2918460" y="488696"/>
                  </a:cubicBezTo>
                  <a:cubicBezTo>
                    <a:pt x="3103118" y="365506"/>
                    <a:pt x="3332607" y="291973"/>
                    <a:pt x="3581400" y="291973"/>
                  </a:cubicBezTo>
                  <a:cubicBezTo>
                    <a:pt x="4190873" y="291973"/>
                    <a:pt x="4686173" y="733298"/>
                    <a:pt x="4686173" y="1276477"/>
                  </a:cubicBezTo>
                  <a:cubicBezTo>
                    <a:pt x="4686173" y="1450721"/>
                    <a:pt x="4635246" y="1613916"/>
                    <a:pt x="4545584" y="1755775"/>
                  </a:cubicBezTo>
                  <a:cubicBezTo>
                    <a:pt x="4927854" y="1910334"/>
                    <a:pt x="5192395" y="2253234"/>
                    <a:pt x="5192395" y="2651506"/>
                  </a:cubicBezTo>
                  <a:cubicBezTo>
                    <a:pt x="5192395" y="3194304"/>
                    <a:pt x="4698619" y="3634613"/>
                    <a:pt x="4089019" y="3634613"/>
                  </a:cubicBezTo>
                  <a:cubicBezTo>
                    <a:pt x="3626358" y="3634613"/>
                    <a:pt x="3230626" y="3381502"/>
                    <a:pt x="3065399" y="3022473"/>
                  </a:cubicBezTo>
                  <a:lnTo>
                    <a:pt x="2476754" y="3729863"/>
                  </a:lnTo>
                  <a:cubicBezTo>
                    <a:pt x="2457196" y="3607562"/>
                    <a:pt x="2441448" y="3480816"/>
                    <a:pt x="2443734" y="3356483"/>
                  </a:cubicBezTo>
                  <a:cubicBezTo>
                    <a:pt x="2311527" y="3479927"/>
                    <a:pt x="2151126" y="3580638"/>
                    <a:pt x="1971421" y="3648583"/>
                  </a:cubicBezTo>
                  <a:lnTo>
                    <a:pt x="1783207" y="3919093"/>
                  </a:lnTo>
                  <a:cubicBezTo>
                    <a:pt x="1797812" y="3843401"/>
                    <a:pt x="1813687" y="3768725"/>
                    <a:pt x="1833118" y="3694049"/>
                  </a:cubicBezTo>
                  <a:cubicBezTo>
                    <a:pt x="1700657" y="3729990"/>
                    <a:pt x="1561338" y="3749421"/>
                    <a:pt x="1416685" y="3749421"/>
                  </a:cubicBezTo>
                  <a:cubicBezTo>
                    <a:pt x="633730" y="3749294"/>
                    <a:pt x="0" y="3184652"/>
                    <a:pt x="0" y="2486787"/>
                  </a:cubicBezTo>
                  <a:cubicBezTo>
                    <a:pt x="0" y="1946021"/>
                    <a:pt x="382270" y="1484122"/>
                    <a:pt x="920242" y="1304544"/>
                  </a:cubicBezTo>
                  <a:cubicBezTo>
                    <a:pt x="881380" y="1203960"/>
                    <a:pt x="859536" y="1095756"/>
                    <a:pt x="859536" y="983361"/>
                  </a:cubicBezTo>
                  <a:cubicBezTo>
                    <a:pt x="859536" y="440309"/>
                    <a:pt x="1353439" y="0"/>
                    <a:pt x="1964182" y="0"/>
                  </a:cubicBezTo>
                  <a:close/>
                </a:path>
              </a:pathLst>
            </a:custGeom>
            <a:solidFill>
              <a:srgbClr val="11734C"/>
            </a:solidFill>
          </p:spPr>
        </p:sp>
      </p:grpSp>
      <p:grpSp>
        <p:nvGrpSpPr>
          <p:cNvPr id="8" name="Group 8"/>
          <p:cNvGrpSpPr/>
          <p:nvPr/>
        </p:nvGrpSpPr>
        <p:grpSpPr>
          <a:xfrm>
            <a:off x="-2134886" y="5448716"/>
            <a:ext cx="3117958" cy="2895050"/>
            <a:chOff x="0" y="0"/>
            <a:chExt cx="4157277" cy="3860067"/>
          </a:xfrm>
        </p:grpSpPr>
        <p:sp>
          <p:nvSpPr>
            <p:cNvPr id="9" name="Freeform 9"/>
            <p:cNvSpPr/>
            <p:nvPr/>
          </p:nvSpPr>
          <p:spPr>
            <a:xfrm>
              <a:off x="0" y="254"/>
              <a:ext cx="4157091" cy="3859657"/>
            </a:xfrm>
            <a:custGeom>
              <a:avLst/>
              <a:gdLst/>
              <a:ahLst/>
              <a:cxnLst/>
              <a:rect l="l" t="t" r="r" b="b"/>
              <a:pathLst>
                <a:path w="4157091" h="3859657">
                  <a:moveTo>
                    <a:pt x="1896999" y="0"/>
                  </a:moveTo>
                  <a:cubicBezTo>
                    <a:pt x="1444371" y="0"/>
                    <a:pt x="1040765" y="323342"/>
                    <a:pt x="956691" y="784225"/>
                  </a:cubicBezTo>
                  <a:cubicBezTo>
                    <a:pt x="914527" y="1016000"/>
                    <a:pt x="959485" y="1243076"/>
                    <a:pt x="1067816" y="1432433"/>
                  </a:cubicBezTo>
                  <a:cubicBezTo>
                    <a:pt x="598551" y="1534668"/>
                    <a:pt x="213360" y="1909318"/>
                    <a:pt x="121666" y="2411349"/>
                  </a:cubicBezTo>
                  <a:cubicBezTo>
                    <a:pt x="0" y="3077718"/>
                    <a:pt x="440690" y="3717163"/>
                    <a:pt x="1108710" y="3839083"/>
                  </a:cubicBezTo>
                  <a:cubicBezTo>
                    <a:pt x="1183767" y="3852926"/>
                    <a:pt x="1258443" y="3859657"/>
                    <a:pt x="1331976" y="3859657"/>
                  </a:cubicBezTo>
                  <a:cubicBezTo>
                    <a:pt x="1729105" y="3859657"/>
                    <a:pt x="2095246" y="3665728"/>
                    <a:pt x="2322449" y="3354705"/>
                  </a:cubicBezTo>
                  <a:cubicBezTo>
                    <a:pt x="2459101" y="3584702"/>
                    <a:pt x="2689479" y="3758057"/>
                    <a:pt x="2973451" y="3808857"/>
                  </a:cubicBezTo>
                  <a:cubicBezTo>
                    <a:pt x="3032506" y="3819906"/>
                    <a:pt x="3091053" y="3825113"/>
                    <a:pt x="3148711" y="3825113"/>
                  </a:cubicBezTo>
                  <a:cubicBezTo>
                    <a:pt x="3601593" y="3825113"/>
                    <a:pt x="4002786" y="3502025"/>
                    <a:pt x="4088130" y="3040507"/>
                  </a:cubicBezTo>
                  <a:cubicBezTo>
                    <a:pt x="4157091" y="2659888"/>
                    <a:pt x="3990467" y="2291334"/>
                    <a:pt x="3692525" y="2082292"/>
                  </a:cubicBezTo>
                  <a:cubicBezTo>
                    <a:pt x="3793236" y="1960372"/>
                    <a:pt x="3865499" y="1813179"/>
                    <a:pt x="3897249" y="1646301"/>
                  </a:cubicBezTo>
                  <a:cubicBezTo>
                    <a:pt x="3991737" y="1125855"/>
                    <a:pt x="3647313" y="628015"/>
                    <a:pt x="3126867" y="533146"/>
                  </a:cubicBezTo>
                  <a:cubicBezTo>
                    <a:pt x="3068447" y="522097"/>
                    <a:pt x="3010535" y="516763"/>
                    <a:pt x="2953258" y="516763"/>
                  </a:cubicBezTo>
                  <a:cubicBezTo>
                    <a:pt x="2886456" y="516763"/>
                    <a:pt x="2820797" y="524129"/>
                    <a:pt x="2756789" y="537718"/>
                  </a:cubicBezTo>
                  <a:cubicBezTo>
                    <a:pt x="2629027" y="274701"/>
                    <a:pt x="2381123" y="72771"/>
                    <a:pt x="2069592" y="15875"/>
                  </a:cubicBezTo>
                  <a:cubicBezTo>
                    <a:pt x="2011426" y="5080"/>
                    <a:pt x="1953768" y="127"/>
                    <a:pt x="1896872" y="127"/>
                  </a:cubicBezTo>
                  <a:close/>
                </a:path>
              </a:pathLst>
            </a:custGeom>
            <a:solidFill>
              <a:srgbClr val="40A378"/>
            </a:solidFill>
          </p:spPr>
        </p:sp>
      </p:grpSp>
      <p:grpSp>
        <p:nvGrpSpPr>
          <p:cNvPr id="10" name="Group 10"/>
          <p:cNvGrpSpPr/>
          <p:nvPr/>
        </p:nvGrpSpPr>
        <p:grpSpPr>
          <a:xfrm>
            <a:off x="-1182950" y="6655100"/>
            <a:ext cx="3894524" cy="2939468"/>
            <a:chOff x="0" y="0"/>
            <a:chExt cx="5192699" cy="3919291"/>
          </a:xfrm>
        </p:grpSpPr>
        <p:sp>
          <p:nvSpPr>
            <p:cNvPr id="11" name="Freeform 11"/>
            <p:cNvSpPr/>
            <p:nvPr/>
          </p:nvSpPr>
          <p:spPr>
            <a:xfrm>
              <a:off x="127" y="127"/>
              <a:ext cx="5192141" cy="3919093"/>
            </a:xfrm>
            <a:custGeom>
              <a:avLst/>
              <a:gdLst/>
              <a:ahLst/>
              <a:cxnLst/>
              <a:rect l="l" t="t" r="r" b="b"/>
              <a:pathLst>
                <a:path w="5192141" h="3919093">
                  <a:moveTo>
                    <a:pt x="3228213" y="0"/>
                  </a:moveTo>
                  <a:cubicBezTo>
                    <a:pt x="2821305" y="0"/>
                    <a:pt x="2464562" y="196850"/>
                    <a:pt x="2273935" y="488696"/>
                  </a:cubicBezTo>
                  <a:cubicBezTo>
                    <a:pt x="2089277" y="365506"/>
                    <a:pt x="1859788" y="291973"/>
                    <a:pt x="1610995" y="291973"/>
                  </a:cubicBezTo>
                  <a:cubicBezTo>
                    <a:pt x="1001522" y="291973"/>
                    <a:pt x="506222" y="733298"/>
                    <a:pt x="506222" y="1276477"/>
                  </a:cubicBezTo>
                  <a:cubicBezTo>
                    <a:pt x="506222" y="1450721"/>
                    <a:pt x="557149" y="1613916"/>
                    <a:pt x="646811" y="1755775"/>
                  </a:cubicBezTo>
                  <a:cubicBezTo>
                    <a:pt x="264541" y="1910207"/>
                    <a:pt x="0" y="2253107"/>
                    <a:pt x="0" y="2651379"/>
                  </a:cubicBezTo>
                  <a:cubicBezTo>
                    <a:pt x="0" y="3194177"/>
                    <a:pt x="493776" y="3634486"/>
                    <a:pt x="1103376" y="3634486"/>
                  </a:cubicBezTo>
                  <a:cubicBezTo>
                    <a:pt x="1566037" y="3634486"/>
                    <a:pt x="1961769" y="3381375"/>
                    <a:pt x="2126996" y="3022346"/>
                  </a:cubicBezTo>
                  <a:lnTo>
                    <a:pt x="2715514" y="3729863"/>
                  </a:lnTo>
                  <a:cubicBezTo>
                    <a:pt x="2735072" y="3607562"/>
                    <a:pt x="2750820" y="3480816"/>
                    <a:pt x="2748534" y="3356483"/>
                  </a:cubicBezTo>
                  <a:cubicBezTo>
                    <a:pt x="2880741" y="3479927"/>
                    <a:pt x="3041142" y="3580638"/>
                    <a:pt x="3220847" y="3648583"/>
                  </a:cubicBezTo>
                  <a:lnTo>
                    <a:pt x="3409061" y="3919093"/>
                  </a:lnTo>
                  <a:cubicBezTo>
                    <a:pt x="3394456" y="3843401"/>
                    <a:pt x="3378581" y="3768725"/>
                    <a:pt x="3359150" y="3694049"/>
                  </a:cubicBezTo>
                  <a:cubicBezTo>
                    <a:pt x="3491611" y="3729990"/>
                    <a:pt x="3630930" y="3749421"/>
                    <a:pt x="3775583" y="3749421"/>
                  </a:cubicBezTo>
                  <a:cubicBezTo>
                    <a:pt x="4558538" y="3749421"/>
                    <a:pt x="5192141" y="3184779"/>
                    <a:pt x="5192141" y="2487041"/>
                  </a:cubicBezTo>
                  <a:cubicBezTo>
                    <a:pt x="5192141" y="1946275"/>
                    <a:pt x="4809871" y="1484376"/>
                    <a:pt x="4271899" y="1304798"/>
                  </a:cubicBezTo>
                  <a:cubicBezTo>
                    <a:pt x="4310761" y="1204214"/>
                    <a:pt x="4332605" y="1096010"/>
                    <a:pt x="4332605" y="983615"/>
                  </a:cubicBezTo>
                  <a:cubicBezTo>
                    <a:pt x="4332859" y="440309"/>
                    <a:pt x="3838956" y="0"/>
                    <a:pt x="3228213" y="0"/>
                  </a:cubicBezTo>
                  <a:close/>
                </a:path>
              </a:pathLst>
            </a:custGeom>
            <a:solidFill>
              <a:srgbClr val="11734C"/>
            </a:solidFill>
          </p:spPr>
        </p:sp>
      </p:grpSp>
      <p:grpSp>
        <p:nvGrpSpPr>
          <p:cNvPr id="12" name="Group 12"/>
          <p:cNvGrpSpPr/>
          <p:nvPr/>
        </p:nvGrpSpPr>
        <p:grpSpPr>
          <a:xfrm>
            <a:off x="13532110" y="7499024"/>
            <a:ext cx="7126090" cy="2939414"/>
            <a:chOff x="0" y="0"/>
            <a:chExt cx="9501453" cy="3919219"/>
          </a:xfrm>
        </p:grpSpPr>
        <p:sp>
          <p:nvSpPr>
            <p:cNvPr id="13" name="Freeform 13"/>
            <p:cNvSpPr/>
            <p:nvPr/>
          </p:nvSpPr>
          <p:spPr>
            <a:xfrm>
              <a:off x="254" y="254"/>
              <a:ext cx="9501251" cy="3918712"/>
            </a:xfrm>
            <a:custGeom>
              <a:avLst/>
              <a:gdLst/>
              <a:ahLst/>
              <a:cxnLst/>
              <a:rect l="l" t="t" r="r" b="b"/>
              <a:pathLst>
                <a:path w="9501251" h="3918712">
                  <a:moveTo>
                    <a:pt x="7921752" y="0"/>
                  </a:moveTo>
                  <a:cubicBezTo>
                    <a:pt x="7855839" y="0"/>
                    <a:pt x="7920483" y="169418"/>
                    <a:pt x="7953502" y="245872"/>
                  </a:cubicBezTo>
                  <a:cubicBezTo>
                    <a:pt x="6890259" y="385318"/>
                    <a:pt x="5954522" y="587502"/>
                    <a:pt x="5137913" y="826770"/>
                  </a:cubicBezTo>
                  <a:cubicBezTo>
                    <a:pt x="5145532" y="765048"/>
                    <a:pt x="5148453" y="672211"/>
                    <a:pt x="5098543" y="661416"/>
                  </a:cubicBezTo>
                  <a:cubicBezTo>
                    <a:pt x="5096002" y="660781"/>
                    <a:pt x="5093335" y="660400"/>
                    <a:pt x="5090922" y="660400"/>
                  </a:cubicBezTo>
                  <a:cubicBezTo>
                    <a:pt x="5039869" y="660400"/>
                    <a:pt x="5038599" y="792607"/>
                    <a:pt x="5040122" y="855218"/>
                  </a:cubicBezTo>
                  <a:cubicBezTo>
                    <a:pt x="5035424" y="856615"/>
                    <a:pt x="5031106" y="858139"/>
                    <a:pt x="5028184" y="858139"/>
                  </a:cubicBezTo>
                  <a:cubicBezTo>
                    <a:pt x="4999228" y="807085"/>
                    <a:pt x="4934966" y="700024"/>
                    <a:pt x="4880610" y="700024"/>
                  </a:cubicBezTo>
                  <a:cubicBezTo>
                    <a:pt x="4878070" y="700024"/>
                    <a:pt x="4875403" y="700278"/>
                    <a:pt x="4872990" y="700786"/>
                  </a:cubicBezTo>
                  <a:cubicBezTo>
                    <a:pt x="4821937" y="711835"/>
                    <a:pt x="4890897" y="821182"/>
                    <a:pt x="4936109" y="886714"/>
                  </a:cubicBezTo>
                  <a:cubicBezTo>
                    <a:pt x="1216660" y="2027682"/>
                    <a:pt x="0" y="3918712"/>
                    <a:pt x="0" y="3918712"/>
                  </a:cubicBezTo>
                  <a:lnTo>
                    <a:pt x="9486265" y="3918712"/>
                  </a:lnTo>
                  <a:lnTo>
                    <a:pt x="9501251" y="95631"/>
                  </a:lnTo>
                  <a:cubicBezTo>
                    <a:pt x="9039607" y="125476"/>
                    <a:pt x="8598789" y="166497"/>
                    <a:pt x="8177911" y="217043"/>
                  </a:cubicBezTo>
                  <a:cubicBezTo>
                    <a:pt x="8202931" y="153162"/>
                    <a:pt x="8243824" y="32893"/>
                    <a:pt x="8186801" y="6985"/>
                  </a:cubicBezTo>
                  <a:cubicBezTo>
                    <a:pt x="8181848" y="4572"/>
                    <a:pt x="8176896" y="3683"/>
                    <a:pt x="8172070" y="3683"/>
                  </a:cubicBezTo>
                  <a:cubicBezTo>
                    <a:pt x="8111363" y="3683"/>
                    <a:pt x="8073009" y="179070"/>
                    <a:pt x="8063358" y="231140"/>
                  </a:cubicBezTo>
                  <a:cubicBezTo>
                    <a:pt x="8061833" y="231140"/>
                    <a:pt x="8060563" y="232283"/>
                    <a:pt x="8057261" y="232283"/>
                  </a:cubicBezTo>
                  <a:cubicBezTo>
                    <a:pt x="8045323" y="180467"/>
                    <a:pt x="7995412" y="127"/>
                    <a:pt x="7921752" y="127"/>
                  </a:cubicBezTo>
                  <a:close/>
                </a:path>
              </a:pathLst>
            </a:custGeom>
            <a:solidFill>
              <a:srgbClr val="0F6342"/>
            </a:solidFill>
          </p:spPr>
        </p:sp>
      </p:grpSp>
      <p:grpSp>
        <p:nvGrpSpPr>
          <p:cNvPr id="14" name="Group 14"/>
          <p:cNvGrpSpPr/>
          <p:nvPr/>
        </p:nvGrpSpPr>
        <p:grpSpPr>
          <a:xfrm>
            <a:off x="-2349900" y="7703902"/>
            <a:ext cx="6838334" cy="2734572"/>
            <a:chOff x="0" y="0"/>
            <a:chExt cx="9117779" cy="3646096"/>
          </a:xfrm>
        </p:grpSpPr>
        <p:sp>
          <p:nvSpPr>
            <p:cNvPr id="15" name="Freeform 15"/>
            <p:cNvSpPr/>
            <p:nvPr/>
          </p:nvSpPr>
          <p:spPr>
            <a:xfrm>
              <a:off x="254" y="127"/>
              <a:ext cx="9117584" cy="3645916"/>
            </a:xfrm>
            <a:custGeom>
              <a:avLst/>
              <a:gdLst/>
              <a:ahLst/>
              <a:cxnLst/>
              <a:rect l="l" t="t" r="r" b="b"/>
              <a:pathLst>
                <a:path w="9117584" h="3645916">
                  <a:moveTo>
                    <a:pt x="1515999" y="0"/>
                  </a:moveTo>
                  <a:cubicBezTo>
                    <a:pt x="1445133" y="0"/>
                    <a:pt x="1397127" y="168148"/>
                    <a:pt x="1385189" y="215900"/>
                  </a:cubicBezTo>
                  <a:cubicBezTo>
                    <a:pt x="1383411" y="215900"/>
                    <a:pt x="1381887" y="214630"/>
                    <a:pt x="1380617" y="214630"/>
                  </a:cubicBezTo>
                  <a:cubicBezTo>
                    <a:pt x="1370711" y="166497"/>
                    <a:pt x="1333500" y="2540"/>
                    <a:pt x="1276477" y="2540"/>
                  </a:cubicBezTo>
                  <a:cubicBezTo>
                    <a:pt x="1272159" y="2540"/>
                    <a:pt x="1267841" y="3429"/>
                    <a:pt x="1263269" y="5334"/>
                  </a:cubicBezTo>
                  <a:cubicBezTo>
                    <a:pt x="1207770" y="30480"/>
                    <a:pt x="1245108" y="141859"/>
                    <a:pt x="1270889" y="201295"/>
                  </a:cubicBezTo>
                  <a:cubicBezTo>
                    <a:pt x="866267" y="154813"/>
                    <a:pt x="443484" y="116713"/>
                    <a:pt x="0" y="88773"/>
                  </a:cubicBezTo>
                  <a:lnTo>
                    <a:pt x="15113" y="3645916"/>
                  </a:lnTo>
                  <a:lnTo>
                    <a:pt x="9117584" y="3645916"/>
                  </a:lnTo>
                  <a:cubicBezTo>
                    <a:pt x="9117584" y="3645916"/>
                    <a:pt x="7821295" y="1691767"/>
                    <a:pt x="3785997" y="659638"/>
                  </a:cubicBezTo>
                  <a:cubicBezTo>
                    <a:pt x="3829177" y="598551"/>
                    <a:pt x="3883533" y="508635"/>
                    <a:pt x="3838321" y="500634"/>
                  </a:cubicBezTo>
                  <a:cubicBezTo>
                    <a:pt x="3835781" y="500126"/>
                    <a:pt x="3832860" y="499872"/>
                    <a:pt x="3830320" y="499872"/>
                  </a:cubicBezTo>
                  <a:cubicBezTo>
                    <a:pt x="3781044" y="499872"/>
                    <a:pt x="3724148" y="586740"/>
                    <a:pt x="3695700" y="637159"/>
                  </a:cubicBezTo>
                  <a:cubicBezTo>
                    <a:pt x="3689604" y="635889"/>
                    <a:pt x="3683381" y="634492"/>
                    <a:pt x="3677793" y="633222"/>
                  </a:cubicBezTo>
                  <a:cubicBezTo>
                    <a:pt x="3679063" y="570992"/>
                    <a:pt x="3674999" y="461645"/>
                    <a:pt x="3628263" y="461645"/>
                  </a:cubicBezTo>
                  <a:cubicBezTo>
                    <a:pt x="3626104" y="461645"/>
                    <a:pt x="3623945" y="461772"/>
                    <a:pt x="3621786" y="462153"/>
                  </a:cubicBezTo>
                  <a:cubicBezTo>
                    <a:pt x="3575050" y="472567"/>
                    <a:pt x="3576574" y="552196"/>
                    <a:pt x="3584194" y="609346"/>
                  </a:cubicBezTo>
                  <a:cubicBezTo>
                    <a:pt x="2951099" y="455549"/>
                    <a:pt x="2253361" y="325882"/>
                    <a:pt x="1486154" y="227838"/>
                  </a:cubicBezTo>
                  <a:cubicBezTo>
                    <a:pt x="1517396" y="157734"/>
                    <a:pt x="1579118" y="0"/>
                    <a:pt x="1515999" y="0"/>
                  </a:cubicBezTo>
                  <a:close/>
                </a:path>
              </a:pathLst>
            </a:custGeom>
            <a:solidFill>
              <a:srgbClr val="0F6342"/>
            </a:solidFill>
          </p:spPr>
        </p:sp>
      </p:grpSp>
      <p:grpSp>
        <p:nvGrpSpPr>
          <p:cNvPr id="16" name="Group 16"/>
          <p:cNvGrpSpPr/>
          <p:nvPr/>
        </p:nvGrpSpPr>
        <p:grpSpPr>
          <a:xfrm>
            <a:off x="-182100" y="9594544"/>
            <a:ext cx="18643002" cy="843918"/>
            <a:chOff x="0" y="0"/>
            <a:chExt cx="24857336" cy="1125224"/>
          </a:xfrm>
        </p:grpSpPr>
        <p:sp>
          <p:nvSpPr>
            <p:cNvPr id="17" name="Freeform 17"/>
            <p:cNvSpPr/>
            <p:nvPr/>
          </p:nvSpPr>
          <p:spPr>
            <a:xfrm>
              <a:off x="0" y="0"/>
              <a:ext cx="24857329" cy="1125220"/>
            </a:xfrm>
            <a:custGeom>
              <a:avLst/>
              <a:gdLst/>
              <a:ahLst/>
              <a:cxnLst/>
              <a:rect l="l" t="t" r="r" b="b"/>
              <a:pathLst>
                <a:path w="24857329" h="1125220">
                  <a:moveTo>
                    <a:pt x="12401804" y="0"/>
                  </a:moveTo>
                  <a:cubicBezTo>
                    <a:pt x="8726424" y="0"/>
                    <a:pt x="4478909" y="13716"/>
                    <a:pt x="6223" y="54991"/>
                  </a:cubicBezTo>
                  <a:cubicBezTo>
                    <a:pt x="0" y="55372"/>
                    <a:pt x="38481" y="569468"/>
                    <a:pt x="39751" y="703453"/>
                  </a:cubicBezTo>
                  <a:cubicBezTo>
                    <a:pt x="43053" y="929259"/>
                    <a:pt x="49022" y="1125220"/>
                    <a:pt x="49022" y="1125220"/>
                  </a:cubicBezTo>
                  <a:lnTo>
                    <a:pt x="24857329" y="1125220"/>
                  </a:lnTo>
                  <a:lnTo>
                    <a:pt x="24815546" y="54991"/>
                  </a:lnTo>
                  <a:cubicBezTo>
                    <a:pt x="24815546" y="54991"/>
                    <a:pt x="19752692" y="0"/>
                    <a:pt x="12401804" y="0"/>
                  </a:cubicBezTo>
                  <a:close/>
                </a:path>
              </a:pathLst>
            </a:custGeom>
            <a:solidFill>
              <a:srgbClr val="168E5E"/>
            </a:solidFill>
          </p:spPr>
        </p:sp>
      </p:grpSp>
      <p:grpSp>
        <p:nvGrpSpPr>
          <p:cNvPr id="18" name="Group 18"/>
          <p:cNvGrpSpPr/>
          <p:nvPr/>
        </p:nvGrpSpPr>
        <p:grpSpPr>
          <a:xfrm>
            <a:off x="1893337" y="7492036"/>
            <a:ext cx="485376" cy="398518"/>
            <a:chOff x="0" y="0"/>
            <a:chExt cx="647168" cy="531357"/>
          </a:xfrm>
        </p:grpSpPr>
        <p:sp>
          <p:nvSpPr>
            <p:cNvPr id="19" name="Freeform 19"/>
            <p:cNvSpPr/>
            <p:nvPr/>
          </p:nvSpPr>
          <p:spPr>
            <a:xfrm>
              <a:off x="0" y="127"/>
              <a:ext cx="646938" cy="530987"/>
            </a:xfrm>
            <a:custGeom>
              <a:avLst/>
              <a:gdLst/>
              <a:ahLst/>
              <a:cxnLst/>
              <a:rect l="l" t="t" r="r" b="b"/>
              <a:pathLst>
                <a:path w="646938" h="530987">
                  <a:moveTo>
                    <a:pt x="157480" y="0"/>
                  </a:moveTo>
                  <a:lnTo>
                    <a:pt x="0" y="127889"/>
                  </a:lnTo>
                  <a:cubicBezTo>
                    <a:pt x="5334" y="134239"/>
                    <a:pt x="171196" y="530987"/>
                    <a:pt x="338201" y="530987"/>
                  </a:cubicBezTo>
                  <a:cubicBezTo>
                    <a:pt x="361823" y="530987"/>
                    <a:pt x="385699" y="522986"/>
                    <a:pt x="409067" y="504698"/>
                  </a:cubicBezTo>
                  <a:cubicBezTo>
                    <a:pt x="646938" y="317500"/>
                    <a:pt x="157480" y="0"/>
                    <a:pt x="157480" y="0"/>
                  </a:cubicBezTo>
                  <a:close/>
                </a:path>
              </a:pathLst>
            </a:custGeom>
            <a:solidFill>
              <a:srgbClr val="FFEDD7"/>
            </a:solidFill>
          </p:spPr>
        </p:sp>
      </p:grpSp>
      <p:grpSp>
        <p:nvGrpSpPr>
          <p:cNvPr id="20" name="Group 20"/>
          <p:cNvGrpSpPr/>
          <p:nvPr/>
        </p:nvGrpSpPr>
        <p:grpSpPr>
          <a:xfrm>
            <a:off x="1862171" y="7072948"/>
            <a:ext cx="415251" cy="414741"/>
            <a:chOff x="0" y="0"/>
            <a:chExt cx="553669" cy="552988"/>
          </a:xfrm>
        </p:grpSpPr>
        <p:sp>
          <p:nvSpPr>
            <p:cNvPr id="21" name="Freeform 21"/>
            <p:cNvSpPr/>
            <p:nvPr/>
          </p:nvSpPr>
          <p:spPr>
            <a:xfrm>
              <a:off x="0" y="0"/>
              <a:ext cx="553466" cy="552958"/>
            </a:xfrm>
            <a:custGeom>
              <a:avLst/>
              <a:gdLst/>
              <a:ahLst/>
              <a:cxnLst/>
              <a:rect l="l" t="t" r="r" b="b"/>
              <a:pathLst>
                <a:path w="553466" h="552958">
                  <a:moveTo>
                    <a:pt x="263017" y="0"/>
                  </a:moveTo>
                  <a:cubicBezTo>
                    <a:pt x="51943" y="0"/>
                    <a:pt x="0" y="468630"/>
                    <a:pt x="0" y="468630"/>
                  </a:cubicBezTo>
                  <a:lnTo>
                    <a:pt x="184912" y="552958"/>
                  </a:lnTo>
                  <a:cubicBezTo>
                    <a:pt x="188468" y="544576"/>
                    <a:pt x="553466" y="119126"/>
                    <a:pt x="339090" y="18542"/>
                  </a:cubicBezTo>
                  <a:cubicBezTo>
                    <a:pt x="311658" y="5842"/>
                    <a:pt x="286258" y="0"/>
                    <a:pt x="263017" y="0"/>
                  </a:cubicBezTo>
                  <a:close/>
                </a:path>
              </a:pathLst>
            </a:custGeom>
            <a:solidFill>
              <a:srgbClr val="FFEDD7"/>
            </a:solidFill>
          </p:spPr>
        </p:sp>
      </p:grpSp>
      <p:grpSp>
        <p:nvGrpSpPr>
          <p:cNvPr id="22" name="Group 22"/>
          <p:cNvGrpSpPr/>
          <p:nvPr/>
        </p:nvGrpSpPr>
        <p:grpSpPr>
          <a:xfrm>
            <a:off x="1440016" y="7422805"/>
            <a:ext cx="464044" cy="269383"/>
            <a:chOff x="0" y="0"/>
            <a:chExt cx="618726" cy="359177"/>
          </a:xfrm>
        </p:grpSpPr>
        <p:sp>
          <p:nvSpPr>
            <p:cNvPr id="23" name="Freeform 23"/>
            <p:cNvSpPr/>
            <p:nvPr/>
          </p:nvSpPr>
          <p:spPr>
            <a:xfrm>
              <a:off x="0" y="0"/>
              <a:ext cx="618744" cy="358902"/>
            </a:xfrm>
            <a:custGeom>
              <a:avLst/>
              <a:gdLst/>
              <a:ahLst/>
              <a:cxnLst/>
              <a:rect l="l" t="t" r="r" b="b"/>
              <a:pathLst>
                <a:path w="618744" h="358902">
                  <a:moveTo>
                    <a:pt x="568833" y="20320"/>
                  </a:moveTo>
                  <a:cubicBezTo>
                    <a:pt x="560705" y="22479"/>
                    <a:pt x="0" y="0"/>
                    <a:pt x="54610" y="230886"/>
                  </a:cubicBezTo>
                  <a:cubicBezTo>
                    <a:pt x="77216" y="326644"/>
                    <a:pt x="144018" y="358902"/>
                    <a:pt x="224282" y="358902"/>
                  </a:cubicBezTo>
                  <a:cubicBezTo>
                    <a:pt x="392176" y="358902"/>
                    <a:pt x="618744" y="216662"/>
                    <a:pt x="618744" y="216662"/>
                  </a:cubicBezTo>
                  <a:lnTo>
                    <a:pt x="568833" y="20320"/>
                  </a:lnTo>
                  <a:close/>
                </a:path>
              </a:pathLst>
            </a:custGeom>
            <a:solidFill>
              <a:srgbClr val="FFEDD7"/>
            </a:solidFill>
          </p:spPr>
        </p:sp>
      </p:grpSp>
      <p:grpSp>
        <p:nvGrpSpPr>
          <p:cNvPr id="24" name="Group 24"/>
          <p:cNvGrpSpPr/>
          <p:nvPr/>
        </p:nvGrpSpPr>
        <p:grpSpPr>
          <a:xfrm>
            <a:off x="1903939" y="7220990"/>
            <a:ext cx="541577" cy="385746"/>
            <a:chOff x="0" y="0"/>
            <a:chExt cx="722103" cy="514328"/>
          </a:xfrm>
        </p:grpSpPr>
        <p:sp>
          <p:nvSpPr>
            <p:cNvPr id="25" name="Freeform 25"/>
            <p:cNvSpPr/>
            <p:nvPr/>
          </p:nvSpPr>
          <p:spPr>
            <a:xfrm>
              <a:off x="127" y="127"/>
              <a:ext cx="721868" cy="514223"/>
            </a:xfrm>
            <a:custGeom>
              <a:avLst/>
              <a:gdLst/>
              <a:ahLst/>
              <a:cxnLst/>
              <a:rect l="l" t="t" r="r" b="b"/>
              <a:pathLst>
                <a:path w="721868" h="514223">
                  <a:moveTo>
                    <a:pt x="498475" y="0"/>
                  </a:moveTo>
                  <a:cubicBezTo>
                    <a:pt x="354838" y="0"/>
                    <a:pt x="0" y="272415"/>
                    <a:pt x="0" y="272415"/>
                  </a:cubicBezTo>
                  <a:lnTo>
                    <a:pt x="39243" y="446786"/>
                  </a:lnTo>
                  <a:cubicBezTo>
                    <a:pt x="39243" y="446786"/>
                    <a:pt x="276098" y="514223"/>
                    <a:pt x="449453" y="514223"/>
                  </a:cubicBezTo>
                  <a:cubicBezTo>
                    <a:pt x="506984" y="514223"/>
                    <a:pt x="557657" y="506730"/>
                    <a:pt x="590169" y="486791"/>
                  </a:cubicBezTo>
                  <a:cubicBezTo>
                    <a:pt x="721868" y="408559"/>
                    <a:pt x="426720" y="272415"/>
                    <a:pt x="426720" y="272415"/>
                  </a:cubicBezTo>
                  <a:cubicBezTo>
                    <a:pt x="426720" y="272415"/>
                    <a:pt x="620903" y="137414"/>
                    <a:pt x="548640" y="22352"/>
                  </a:cubicBezTo>
                  <a:cubicBezTo>
                    <a:pt x="538607" y="6731"/>
                    <a:pt x="521208" y="0"/>
                    <a:pt x="498475" y="0"/>
                  </a:cubicBezTo>
                  <a:close/>
                </a:path>
              </a:pathLst>
            </a:custGeom>
            <a:solidFill>
              <a:srgbClr val="FFF9F2"/>
            </a:solidFill>
          </p:spPr>
        </p:sp>
      </p:grpSp>
      <p:grpSp>
        <p:nvGrpSpPr>
          <p:cNvPr id="26" name="Group 26"/>
          <p:cNvGrpSpPr/>
          <p:nvPr/>
        </p:nvGrpSpPr>
        <p:grpSpPr>
          <a:xfrm>
            <a:off x="1471950" y="7092491"/>
            <a:ext cx="511304" cy="476050"/>
            <a:chOff x="0" y="0"/>
            <a:chExt cx="681739" cy="634734"/>
          </a:xfrm>
        </p:grpSpPr>
        <p:sp>
          <p:nvSpPr>
            <p:cNvPr id="27" name="Freeform 27"/>
            <p:cNvSpPr/>
            <p:nvPr/>
          </p:nvSpPr>
          <p:spPr>
            <a:xfrm>
              <a:off x="127" y="0"/>
              <a:ext cx="681355" cy="634746"/>
            </a:xfrm>
            <a:custGeom>
              <a:avLst/>
              <a:gdLst/>
              <a:ahLst/>
              <a:cxnLst/>
              <a:rect l="l" t="t" r="r" b="b"/>
              <a:pathLst>
                <a:path w="681355" h="634746">
                  <a:moveTo>
                    <a:pt x="420751" y="0"/>
                  </a:moveTo>
                  <a:cubicBezTo>
                    <a:pt x="330962" y="0"/>
                    <a:pt x="346202" y="256667"/>
                    <a:pt x="346202" y="256667"/>
                  </a:cubicBezTo>
                  <a:cubicBezTo>
                    <a:pt x="346202" y="256667"/>
                    <a:pt x="258699" y="211709"/>
                    <a:pt x="178562" y="211709"/>
                  </a:cubicBezTo>
                  <a:cubicBezTo>
                    <a:pt x="134493" y="211709"/>
                    <a:pt x="92710" y="225298"/>
                    <a:pt x="68834" y="267208"/>
                  </a:cubicBezTo>
                  <a:cubicBezTo>
                    <a:pt x="0" y="385699"/>
                    <a:pt x="546354" y="634746"/>
                    <a:pt x="546354" y="634746"/>
                  </a:cubicBezTo>
                  <a:lnTo>
                    <a:pt x="681355" y="518541"/>
                  </a:lnTo>
                  <a:cubicBezTo>
                    <a:pt x="681355" y="518541"/>
                    <a:pt x="590042" y="91948"/>
                    <a:pt x="458724" y="12573"/>
                  </a:cubicBezTo>
                  <a:cubicBezTo>
                    <a:pt x="444373" y="3937"/>
                    <a:pt x="431800" y="0"/>
                    <a:pt x="420751" y="0"/>
                  </a:cubicBezTo>
                  <a:close/>
                </a:path>
              </a:pathLst>
            </a:custGeom>
            <a:solidFill>
              <a:srgbClr val="FFF9F2"/>
            </a:solidFill>
          </p:spPr>
        </p:sp>
      </p:grpSp>
      <p:grpSp>
        <p:nvGrpSpPr>
          <p:cNvPr id="28" name="Group 28"/>
          <p:cNvGrpSpPr/>
          <p:nvPr/>
        </p:nvGrpSpPr>
        <p:grpSpPr>
          <a:xfrm>
            <a:off x="1572857" y="7508131"/>
            <a:ext cx="410398" cy="497127"/>
            <a:chOff x="0" y="0"/>
            <a:chExt cx="547197" cy="662835"/>
          </a:xfrm>
        </p:grpSpPr>
        <p:sp>
          <p:nvSpPr>
            <p:cNvPr id="29" name="Freeform 29"/>
            <p:cNvSpPr/>
            <p:nvPr/>
          </p:nvSpPr>
          <p:spPr>
            <a:xfrm>
              <a:off x="0" y="0"/>
              <a:ext cx="546989" cy="662686"/>
            </a:xfrm>
            <a:custGeom>
              <a:avLst/>
              <a:gdLst/>
              <a:ahLst/>
              <a:cxnLst/>
              <a:rect l="l" t="t" r="r" b="b"/>
              <a:pathLst>
                <a:path w="546989" h="662686">
                  <a:moveTo>
                    <a:pt x="386969" y="0"/>
                  </a:moveTo>
                  <a:cubicBezTo>
                    <a:pt x="386969" y="0"/>
                    <a:pt x="29083" y="250063"/>
                    <a:pt x="7874" y="401574"/>
                  </a:cubicBezTo>
                  <a:cubicBezTo>
                    <a:pt x="0" y="454152"/>
                    <a:pt x="29845" y="471297"/>
                    <a:pt x="72009" y="471297"/>
                  </a:cubicBezTo>
                  <a:cubicBezTo>
                    <a:pt x="152019" y="471297"/>
                    <a:pt x="276860" y="409956"/>
                    <a:pt x="276860" y="409956"/>
                  </a:cubicBezTo>
                  <a:cubicBezTo>
                    <a:pt x="276860" y="409956"/>
                    <a:pt x="258826" y="646049"/>
                    <a:pt x="394081" y="662559"/>
                  </a:cubicBezTo>
                  <a:cubicBezTo>
                    <a:pt x="395732" y="662686"/>
                    <a:pt x="397637" y="662686"/>
                    <a:pt x="399542" y="662686"/>
                  </a:cubicBezTo>
                  <a:cubicBezTo>
                    <a:pt x="529717" y="662686"/>
                    <a:pt x="546989" y="78232"/>
                    <a:pt x="546989" y="78232"/>
                  </a:cubicBezTo>
                  <a:lnTo>
                    <a:pt x="386969" y="0"/>
                  </a:lnTo>
                  <a:close/>
                </a:path>
              </a:pathLst>
            </a:custGeom>
            <a:solidFill>
              <a:srgbClr val="FFF9F2"/>
            </a:solidFill>
          </p:spPr>
        </p:sp>
      </p:grpSp>
      <p:grpSp>
        <p:nvGrpSpPr>
          <p:cNvPr id="30" name="Group 30"/>
          <p:cNvGrpSpPr/>
          <p:nvPr/>
        </p:nvGrpSpPr>
        <p:grpSpPr>
          <a:xfrm>
            <a:off x="1800860" y="7371968"/>
            <a:ext cx="271299" cy="271299"/>
            <a:chOff x="0" y="0"/>
            <a:chExt cx="361732" cy="361732"/>
          </a:xfrm>
        </p:grpSpPr>
        <p:sp>
          <p:nvSpPr>
            <p:cNvPr id="31" name="Freeform 31"/>
            <p:cNvSpPr/>
            <p:nvPr/>
          </p:nvSpPr>
          <p:spPr>
            <a:xfrm>
              <a:off x="127" y="127"/>
              <a:ext cx="361569" cy="361442"/>
            </a:xfrm>
            <a:custGeom>
              <a:avLst/>
              <a:gdLst/>
              <a:ahLst/>
              <a:cxnLst/>
              <a:rect l="l" t="t" r="r" b="b"/>
              <a:pathLst>
                <a:path w="361569" h="361442">
                  <a:moveTo>
                    <a:pt x="180086" y="0"/>
                  </a:moveTo>
                  <a:cubicBezTo>
                    <a:pt x="80645" y="0"/>
                    <a:pt x="0" y="81915"/>
                    <a:pt x="0" y="181483"/>
                  </a:cubicBezTo>
                  <a:cubicBezTo>
                    <a:pt x="0" y="281051"/>
                    <a:pt x="80518" y="361442"/>
                    <a:pt x="179959" y="361442"/>
                  </a:cubicBezTo>
                  <a:cubicBezTo>
                    <a:pt x="279527" y="361442"/>
                    <a:pt x="361569" y="281051"/>
                    <a:pt x="361569" y="181483"/>
                  </a:cubicBezTo>
                  <a:cubicBezTo>
                    <a:pt x="361569" y="81915"/>
                    <a:pt x="279654" y="0"/>
                    <a:pt x="180086" y="0"/>
                  </a:cubicBezTo>
                  <a:close/>
                </a:path>
              </a:pathLst>
            </a:custGeom>
            <a:solidFill>
              <a:srgbClr val="FFB300"/>
            </a:solidFill>
          </p:spPr>
        </p:sp>
      </p:grpSp>
      <p:grpSp>
        <p:nvGrpSpPr>
          <p:cNvPr id="32" name="Group 32"/>
          <p:cNvGrpSpPr/>
          <p:nvPr/>
        </p:nvGrpSpPr>
        <p:grpSpPr>
          <a:xfrm>
            <a:off x="377512" y="6857022"/>
            <a:ext cx="404182" cy="331854"/>
            <a:chOff x="0" y="0"/>
            <a:chExt cx="538910" cy="442472"/>
          </a:xfrm>
        </p:grpSpPr>
        <p:sp>
          <p:nvSpPr>
            <p:cNvPr id="33" name="Freeform 33"/>
            <p:cNvSpPr/>
            <p:nvPr/>
          </p:nvSpPr>
          <p:spPr>
            <a:xfrm>
              <a:off x="0" y="127"/>
              <a:ext cx="538734" cy="442214"/>
            </a:xfrm>
            <a:custGeom>
              <a:avLst/>
              <a:gdLst/>
              <a:ahLst/>
              <a:cxnLst/>
              <a:rect l="l" t="t" r="r" b="b"/>
              <a:pathLst>
                <a:path w="538734" h="442214">
                  <a:moveTo>
                    <a:pt x="131191" y="0"/>
                  </a:moveTo>
                  <a:lnTo>
                    <a:pt x="0" y="106553"/>
                  </a:lnTo>
                  <a:cubicBezTo>
                    <a:pt x="4445" y="111760"/>
                    <a:pt x="142494" y="442214"/>
                    <a:pt x="281686" y="442214"/>
                  </a:cubicBezTo>
                  <a:cubicBezTo>
                    <a:pt x="301371" y="442214"/>
                    <a:pt x="321310" y="435610"/>
                    <a:pt x="340741" y="420370"/>
                  </a:cubicBezTo>
                  <a:cubicBezTo>
                    <a:pt x="538734" y="264414"/>
                    <a:pt x="131191" y="0"/>
                    <a:pt x="131191" y="0"/>
                  </a:cubicBezTo>
                  <a:close/>
                </a:path>
              </a:pathLst>
            </a:custGeom>
            <a:solidFill>
              <a:srgbClr val="FFEDD7"/>
            </a:solidFill>
          </p:spPr>
        </p:sp>
      </p:grpSp>
      <p:grpSp>
        <p:nvGrpSpPr>
          <p:cNvPr id="34" name="Group 34"/>
          <p:cNvGrpSpPr/>
          <p:nvPr/>
        </p:nvGrpSpPr>
        <p:grpSpPr>
          <a:xfrm>
            <a:off x="351559" y="6508038"/>
            <a:ext cx="345788" cy="345363"/>
            <a:chOff x="0" y="0"/>
            <a:chExt cx="461051" cy="460484"/>
          </a:xfrm>
        </p:grpSpPr>
        <p:sp>
          <p:nvSpPr>
            <p:cNvPr id="35" name="Freeform 35"/>
            <p:cNvSpPr/>
            <p:nvPr/>
          </p:nvSpPr>
          <p:spPr>
            <a:xfrm>
              <a:off x="0" y="0"/>
              <a:ext cx="460883" cy="460502"/>
            </a:xfrm>
            <a:custGeom>
              <a:avLst/>
              <a:gdLst/>
              <a:ahLst/>
              <a:cxnLst/>
              <a:rect l="l" t="t" r="r" b="b"/>
              <a:pathLst>
                <a:path w="460883" h="460502">
                  <a:moveTo>
                    <a:pt x="218948" y="0"/>
                  </a:moveTo>
                  <a:cubicBezTo>
                    <a:pt x="43307" y="0"/>
                    <a:pt x="0" y="390271"/>
                    <a:pt x="0" y="390271"/>
                  </a:cubicBezTo>
                  <a:lnTo>
                    <a:pt x="154051" y="460502"/>
                  </a:lnTo>
                  <a:cubicBezTo>
                    <a:pt x="156972" y="453517"/>
                    <a:pt x="460883" y="99314"/>
                    <a:pt x="282448" y="15494"/>
                  </a:cubicBezTo>
                  <a:cubicBezTo>
                    <a:pt x="259588" y="4826"/>
                    <a:pt x="238379" y="0"/>
                    <a:pt x="218948" y="0"/>
                  </a:cubicBezTo>
                  <a:close/>
                </a:path>
              </a:pathLst>
            </a:custGeom>
            <a:solidFill>
              <a:srgbClr val="FFEDD7"/>
            </a:solidFill>
          </p:spPr>
        </p:sp>
      </p:grpSp>
      <p:grpSp>
        <p:nvGrpSpPr>
          <p:cNvPr id="36" name="Group 36"/>
          <p:cNvGrpSpPr/>
          <p:nvPr/>
        </p:nvGrpSpPr>
        <p:grpSpPr>
          <a:xfrm>
            <a:off x="22" y="6799371"/>
            <a:ext cx="386419" cy="224321"/>
            <a:chOff x="0" y="0"/>
            <a:chExt cx="515225" cy="299094"/>
          </a:xfrm>
        </p:grpSpPr>
        <p:sp>
          <p:nvSpPr>
            <p:cNvPr id="37" name="Freeform 37"/>
            <p:cNvSpPr/>
            <p:nvPr/>
          </p:nvSpPr>
          <p:spPr>
            <a:xfrm>
              <a:off x="0" y="0"/>
              <a:ext cx="515112" cy="298958"/>
            </a:xfrm>
            <a:custGeom>
              <a:avLst/>
              <a:gdLst/>
              <a:ahLst/>
              <a:cxnLst/>
              <a:rect l="l" t="t" r="r" b="b"/>
              <a:pathLst>
                <a:path w="515112" h="298958">
                  <a:moveTo>
                    <a:pt x="473710" y="16891"/>
                  </a:moveTo>
                  <a:cubicBezTo>
                    <a:pt x="466852" y="18669"/>
                    <a:pt x="0" y="0"/>
                    <a:pt x="45466" y="192278"/>
                  </a:cubicBezTo>
                  <a:cubicBezTo>
                    <a:pt x="64389" y="272034"/>
                    <a:pt x="119888" y="298958"/>
                    <a:pt x="186690" y="298958"/>
                  </a:cubicBezTo>
                  <a:cubicBezTo>
                    <a:pt x="326517" y="298958"/>
                    <a:pt x="515112" y="180594"/>
                    <a:pt x="515112" y="180594"/>
                  </a:cubicBezTo>
                  <a:lnTo>
                    <a:pt x="473710" y="16891"/>
                  </a:lnTo>
                  <a:close/>
                </a:path>
              </a:pathLst>
            </a:custGeom>
            <a:solidFill>
              <a:srgbClr val="FFEDD7"/>
            </a:solidFill>
          </p:spPr>
        </p:sp>
      </p:grpSp>
      <p:grpSp>
        <p:nvGrpSpPr>
          <p:cNvPr id="38" name="Group 38"/>
          <p:cNvGrpSpPr/>
          <p:nvPr/>
        </p:nvGrpSpPr>
        <p:grpSpPr>
          <a:xfrm>
            <a:off x="386340" y="6631315"/>
            <a:ext cx="450982" cy="321219"/>
            <a:chOff x="0" y="0"/>
            <a:chExt cx="601309" cy="428292"/>
          </a:xfrm>
        </p:grpSpPr>
        <p:sp>
          <p:nvSpPr>
            <p:cNvPr id="39" name="Freeform 39"/>
            <p:cNvSpPr/>
            <p:nvPr/>
          </p:nvSpPr>
          <p:spPr>
            <a:xfrm>
              <a:off x="127" y="127"/>
              <a:ext cx="600964" cy="428117"/>
            </a:xfrm>
            <a:custGeom>
              <a:avLst/>
              <a:gdLst/>
              <a:ahLst/>
              <a:cxnLst/>
              <a:rect l="l" t="t" r="r" b="b"/>
              <a:pathLst>
                <a:path w="600964" h="428117">
                  <a:moveTo>
                    <a:pt x="415163" y="0"/>
                  </a:moveTo>
                  <a:cubicBezTo>
                    <a:pt x="295402" y="0"/>
                    <a:pt x="0" y="226822"/>
                    <a:pt x="0" y="226822"/>
                  </a:cubicBezTo>
                  <a:lnTo>
                    <a:pt x="32639" y="371983"/>
                  </a:lnTo>
                  <a:cubicBezTo>
                    <a:pt x="32639" y="371983"/>
                    <a:pt x="229870" y="428117"/>
                    <a:pt x="374269" y="428117"/>
                  </a:cubicBezTo>
                  <a:cubicBezTo>
                    <a:pt x="422148" y="428117"/>
                    <a:pt x="464312" y="421894"/>
                    <a:pt x="491363" y="405257"/>
                  </a:cubicBezTo>
                  <a:cubicBezTo>
                    <a:pt x="600964" y="340106"/>
                    <a:pt x="355219" y="226695"/>
                    <a:pt x="355219" y="226695"/>
                  </a:cubicBezTo>
                  <a:cubicBezTo>
                    <a:pt x="355219" y="226695"/>
                    <a:pt x="516890" y="114173"/>
                    <a:pt x="456819" y="18542"/>
                  </a:cubicBezTo>
                  <a:cubicBezTo>
                    <a:pt x="448437" y="5588"/>
                    <a:pt x="433959" y="0"/>
                    <a:pt x="415163" y="0"/>
                  </a:cubicBezTo>
                  <a:close/>
                </a:path>
              </a:pathLst>
            </a:custGeom>
            <a:solidFill>
              <a:srgbClr val="FFF9F2"/>
            </a:solidFill>
          </p:spPr>
        </p:sp>
      </p:grpSp>
      <p:grpSp>
        <p:nvGrpSpPr>
          <p:cNvPr id="40" name="Group 40"/>
          <p:cNvGrpSpPr/>
          <p:nvPr/>
        </p:nvGrpSpPr>
        <p:grpSpPr>
          <a:xfrm>
            <a:off x="26614" y="6524312"/>
            <a:ext cx="425773" cy="396417"/>
            <a:chOff x="0" y="0"/>
            <a:chExt cx="567698" cy="528556"/>
          </a:xfrm>
        </p:grpSpPr>
        <p:sp>
          <p:nvSpPr>
            <p:cNvPr id="41" name="Freeform 41"/>
            <p:cNvSpPr/>
            <p:nvPr/>
          </p:nvSpPr>
          <p:spPr>
            <a:xfrm>
              <a:off x="127" y="0"/>
              <a:ext cx="567436" cy="528574"/>
            </a:xfrm>
            <a:custGeom>
              <a:avLst/>
              <a:gdLst/>
              <a:ahLst/>
              <a:cxnLst/>
              <a:rect l="l" t="t" r="r" b="b"/>
              <a:pathLst>
                <a:path w="567436" h="528574">
                  <a:moveTo>
                    <a:pt x="350266" y="0"/>
                  </a:moveTo>
                  <a:cubicBezTo>
                    <a:pt x="275590" y="0"/>
                    <a:pt x="288163" y="213741"/>
                    <a:pt x="288163" y="213741"/>
                  </a:cubicBezTo>
                  <a:cubicBezTo>
                    <a:pt x="288163" y="213741"/>
                    <a:pt x="215265" y="176276"/>
                    <a:pt x="148590" y="176276"/>
                  </a:cubicBezTo>
                  <a:cubicBezTo>
                    <a:pt x="111887" y="176276"/>
                    <a:pt x="77089" y="187579"/>
                    <a:pt x="57277" y="222504"/>
                  </a:cubicBezTo>
                  <a:cubicBezTo>
                    <a:pt x="0" y="321183"/>
                    <a:pt x="454914" y="528574"/>
                    <a:pt x="454914" y="528574"/>
                  </a:cubicBezTo>
                  <a:lnTo>
                    <a:pt x="567436" y="431800"/>
                  </a:lnTo>
                  <a:cubicBezTo>
                    <a:pt x="567436" y="431800"/>
                    <a:pt x="491363" y="76581"/>
                    <a:pt x="382143" y="10414"/>
                  </a:cubicBezTo>
                  <a:cubicBezTo>
                    <a:pt x="370078" y="3302"/>
                    <a:pt x="359537" y="0"/>
                    <a:pt x="350266" y="0"/>
                  </a:cubicBezTo>
                  <a:close/>
                </a:path>
              </a:pathLst>
            </a:custGeom>
            <a:solidFill>
              <a:srgbClr val="FFF9F2"/>
            </a:solidFill>
          </p:spPr>
        </p:sp>
      </p:grpSp>
      <p:grpSp>
        <p:nvGrpSpPr>
          <p:cNvPr id="42" name="Group 42"/>
          <p:cNvGrpSpPr/>
          <p:nvPr/>
        </p:nvGrpSpPr>
        <p:grpSpPr>
          <a:xfrm>
            <a:off x="110642" y="6870424"/>
            <a:ext cx="341747" cy="413968"/>
            <a:chOff x="0" y="0"/>
            <a:chExt cx="455662" cy="551957"/>
          </a:xfrm>
        </p:grpSpPr>
        <p:sp>
          <p:nvSpPr>
            <p:cNvPr id="43" name="Freeform 43"/>
            <p:cNvSpPr/>
            <p:nvPr/>
          </p:nvSpPr>
          <p:spPr>
            <a:xfrm>
              <a:off x="0" y="0"/>
              <a:ext cx="455422" cy="551815"/>
            </a:xfrm>
            <a:custGeom>
              <a:avLst/>
              <a:gdLst/>
              <a:ahLst/>
              <a:cxnLst/>
              <a:rect l="l" t="t" r="r" b="b"/>
              <a:pathLst>
                <a:path w="455422" h="551815">
                  <a:moveTo>
                    <a:pt x="322199" y="0"/>
                  </a:moveTo>
                  <a:cubicBezTo>
                    <a:pt x="322199" y="0"/>
                    <a:pt x="24257" y="208153"/>
                    <a:pt x="6477" y="334391"/>
                  </a:cubicBezTo>
                  <a:cubicBezTo>
                    <a:pt x="0" y="378206"/>
                    <a:pt x="24765" y="392430"/>
                    <a:pt x="59944" y="392430"/>
                  </a:cubicBezTo>
                  <a:cubicBezTo>
                    <a:pt x="126619" y="392430"/>
                    <a:pt x="230505" y="341376"/>
                    <a:pt x="230505" y="341376"/>
                  </a:cubicBezTo>
                  <a:cubicBezTo>
                    <a:pt x="230505" y="341376"/>
                    <a:pt x="215519" y="537972"/>
                    <a:pt x="328041" y="551688"/>
                  </a:cubicBezTo>
                  <a:cubicBezTo>
                    <a:pt x="329438" y="551815"/>
                    <a:pt x="330962" y="551815"/>
                    <a:pt x="332613" y="551815"/>
                  </a:cubicBezTo>
                  <a:cubicBezTo>
                    <a:pt x="440944" y="551815"/>
                    <a:pt x="455422" y="65151"/>
                    <a:pt x="455422" y="65151"/>
                  </a:cubicBezTo>
                  <a:lnTo>
                    <a:pt x="322199" y="0"/>
                  </a:lnTo>
                  <a:close/>
                </a:path>
              </a:pathLst>
            </a:custGeom>
            <a:solidFill>
              <a:srgbClr val="FFF9F2"/>
            </a:solidFill>
          </p:spPr>
        </p:sp>
      </p:grpSp>
      <p:grpSp>
        <p:nvGrpSpPr>
          <p:cNvPr id="44" name="Group 44"/>
          <p:cNvGrpSpPr/>
          <p:nvPr/>
        </p:nvGrpSpPr>
        <p:grpSpPr>
          <a:xfrm>
            <a:off x="300504" y="6757038"/>
            <a:ext cx="225916" cy="225916"/>
            <a:chOff x="0" y="0"/>
            <a:chExt cx="301221" cy="301222"/>
          </a:xfrm>
        </p:grpSpPr>
        <p:sp>
          <p:nvSpPr>
            <p:cNvPr id="45" name="Freeform 45"/>
            <p:cNvSpPr/>
            <p:nvPr/>
          </p:nvSpPr>
          <p:spPr>
            <a:xfrm>
              <a:off x="127" y="127"/>
              <a:ext cx="301117" cy="300863"/>
            </a:xfrm>
            <a:custGeom>
              <a:avLst/>
              <a:gdLst/>
              <a:ahLst/>
              <a:cxnLst/>
              <a:rect l="l" t="t" r="r" b="b"/>
              <a:pathLst>
                <a:path w="301117" h="300863">
                  <a:moveTo>
                    <a:pt x="149860" y="0"/>
                  </a:moveTo>
                  <a:cubicBezTo>
                    <a:pt x="67056" y="0"/>
                    <a:pt x="0" y="68199"/>
                    <a:pt x="0" y="151003"/>
                  </a:cubicBezTo>
                  <a:cubicBezTo>
                    <a:pt x="0" y="233934"/>
                    <a:pt x="67056" y="300863"/>
                    <a:pt x="149860" y="300863"/>
                  </a:cubicBezTo>
                  <a:cubicBezTo>
                    <a:pt x="232791" y="300863"/>
                    <a:pt x="300990" y="233934"/>
                    <a:pt x="300990" y="151003"/>
                  </a:cubicBezTo>
                  <a:cubicBezTo>
                    <a:pt x="301117" y="68199"/>
                    <a:pt x="232918" y="0"/>
                    <a:pt x="149860" y="0"/>
                  </a:cubicBezTo>
                  <a:close/>
                </a:path>
              </a:pathLst>
            </a:custGeom>
            <a:solidFill>
              <a:srgbClr val="FFB300"/>
            </a:solidFill>
          </p:spPr>
        </p:sp>
      </p:grpSp>
      <p:grpSp>
        <p:nvGrpSpPr>
          <p:cNvPr id="46" name="Group 46"/>
          <p:cNvGrpSpPr/>
          <p:nvPr/>
        </p:nvGrpSpPr>
        <p:grpSpPr>
          <a:xfrm>
            <a:off x="16565312" y="7499896"/>
            <a:ext cx="404182" cy="331854"/>
            <a:chOff x="0" y="0"/>
            <a:chExt cx="538910" cy="442472"/>
          </a:xfrm>
        </p:grpSpPr>
        <p:sp>
          <p:nvSpPr>
            <p:cNvPr id="47" name="Freeform 47"/>
            <p:cNvSpPr/>
            <p:nvPr/>
          </p:nvSpPr>
          <p:spPr>
            <a:xfrm>
              <a:off x="0" y="127"/>
              <a:ext cx="538734" cy="442214"/>
            </a:xfrm>
            <a:custGeom>
              <a:avLst/>
              <a:gdLst/>
              <a:ahLst/>
              <a:cxnLst/>
              <a:rect l="l" t="t" r="r" b="b"/>
              <a:pathLst>
                <a:path w="538734" h="442214">
                  <a:moveTo>
                    <a:pt x="131191" y="0"/>
                  </a:moveTo>
                  <a:lnTo>
                    <a:pt x="0" y="106553"/>
                  </a:lnTo>
                  <a:cubicBezTo>
                    <a:pt x="4445" y="111760"/>
                    <a:pt x="142494" y="442214"/>
                    <a:pt x="281686" y="442214"/>
                  </a:cubicBezTo>
                  <a:cubicBezTo>
                    <a:pt x="301371" y="442214"/>
                    <a:pt x="321310" y="435610"/>
                    <a:pt x="340741" y="420370"/>
                  </a:cubicBezTo>
                  <a:cubicBezTo>
                    <a:pt x="538734" y="264414"/>
                    <a:pt x="131191" y="0"/>
                    <a:pt x="131191" y="0"/>
                  </a:cubicBezTo>
                  <a:close/>
                </a:path>
              </a:pathLst>
            </a:custGeom>
            <a:solidFill>
              <a:srgbClr val="FFEDD7"/>
            </a:solidFill>
          </p:spPr>
        </p:sp>
      </p:grpSp>
      <p:grpSp>
        <p:nvGrpSpPr>
          <p:cNvPr id="48" name="Group 48"/>
          <p:cNvGrpSpPr/>
          <p:nvPr/>
        </p:nvGrpSpPr>
        <p:grpSpPr>
          <a:xfrm>
            <a:off x="16539359" y="7150912"/>
            <a:ext cx="345788" cy="345363"/>
            <a:chOff x="0" y="0"/>
            <a:chExt cx="461051" cy="460484"/>
          </a:xfrm>
        </p:grpSpPr>
        <p:sp>
          <p:nvSpPr>
            <p:cNvPr id="49" name="Freeform 49"/>
            <p:cNvSpPr/>
            <p:nvPr/>
          </p:nvSpPr>
          <p:spPr>
            <a:xfrm>
              <a:off x="0" y="0"/>
              <a:ext cx="460883" cy="460502"/>
            </a:xfrm>
            <a:custGeom>
              <a:avLst/>
              <a:gdLst/>
              <a:ahLst/>
              <a:cxnLst/>
              <a:rect l="l" t="t" r="r" b="b"/>
              <a:pathLst>
                <a:path w="460883" h="460502">
                  <a:moveTo>
                    <a:pt x="218948" y="0"/>
                  </a:moveTo>
                  <a:cubicBezTo>
                    <a:pt x="43307" y="0"/>
                    <a:pt x="0" y="390271"/>
                    <a:pt x="0" y="390271"/>
                  </a:cubicBezTo>
                  <a:lnTo>
                    <a:pt x="154051" y="460502"/>
                  </a:lnTo>
                  <a:cubicBezTo>
                    <a:pt x="156972" y="453517"/>
                    <a:pt x="460883" y="99314"/>
                    <a:pt x="282448" y="15494"/>
                  </a:cubicBezTo>
                  <a:cubicBezTo>
                    <a:pt x="259588" y="4826"/>
                    <a:pt x="238379" y="0"/>
                    <a:pt x="218948" y="0"/>
                  </a:cubicBezTo>
                  <a:close/>
                </a:path>
              </a:pathLst>
            </a:custGeom>
            <a:solidFill>
              <a:srgbClr val="FFEDD7"/>
            </a:solidFill>
          </p:spPr>
        </p:sp>
      </p:grpSp>
      <p:grpSp>
        <p:nvGrpSpPr>
          <p:cNvPr id="50" name="Group 50"/>
          <p:cNvGrpSpPr/>
          <p:nvPr/>
        </p:nvGrpSpPr>
        <p:grpSpPr>
          <a:xfrm>
            <a:off x="16187822" y="7442245"/>
            <a:ext cx="386419" cy="224321"/>
            <a:chOff x="0" y="0"/>
            <a:chExt cx="515225" cy="299094"/>
          </a:xfrm>
        </p:grpSpPr>
        <p:sp>
          <p:nvSpPr>
            <p:cNvPr id="51" name="Freeform 51"/>
            <p:cNvSpPr/>
            <p:nvPr/>
          </p:nvSpPr>
          <p:spPr>
            <a:xfrm>
              <a:off x="0" y="0"/>
              <a:ext cx="515112" cy="298958"/>
            </a:xfrm>
            <a:custGeom>
              <a:avLst/>
              <a:gdLst/>
              <a:ahLst/>
              <a:cxnLst/>
              <a:rect l="l" t="t" r="r" b="b"/>
              <a:pathLst>
                <a:path w="515112" h="298958">
                  <a:moveTo>
                    <a:pt x="473710" y="16891"/>
                  </a:moveTo>
                  <a:cubicBezTo>
                    <a:pt x="466852" y="18669"/>
                    <a:pt x="0" y="0"/>
                    <a:pt x="45466" y="192278"/>
                  </a:cubicBezTo>
                  <a:cubicBezTo>
                    <a:pt x="64389" y="272034"/>
                    <a:pt x="119888" y="298958"/>
                    <a:pt x="186690" y="298958"/>
                  </a:cubicBezTo>
                  <a:cubicBezTo>
                    <a:pt x="326517" y="298958"/>
                    <a:pt x="515112" y="180594"/>
                    <a:pt x="515112" y="180594"/>
                  </a:cubicBezTo>
                  <a:lnTo>
                    <a:pt x="473710" y="16891"/>
                  </a:lnTo>
                  <a:close/>
                </a:path>
              </a:pathLst>
            </a:custGeom>
            <a:solidFill>
              <a:srgbClr val="FFEDD7"/>
            </a:solidFill>
          </p:spPr>
        </p:sp>
      </p:grpSp>
      <p:grpSp>
        <p:nvGrpSpPr>
          <p:cNvPr id="52" name="Group 52"/>
          <p:cNvGrpSpPr/>
          <p:nvPr/>
        </p:nvGrpSpPr>
        <p:grpSpPr>
          <a:xfrm>
            <a:off x="16574140" y="7274189"/>
            <a:ext cx="450982" cy="321219"/>
            <a:chOff x="0" y="0"/>
            <a:chExt cx="601309" cy="428292"/>
          </a:xfrm>
        </p:grpSpPr>
        <p:sp>
          <p:nvSpPr>
            <p:cNvPr id="53" name="Freeform 53"/>
            <p:cNvSpPr/>
            <p:nvPr/>
          </p:nvSpPr>
          <p:spPr>
            <a:xfrm>
              <a:off x="127" y="127"/>
              <a:ext cx="600964" cy="428117"/>
            </a:xfrm>
            <a:custGeom>
              <a:avLst/>
              <a:gdLst/>
              <a:ahLst/>
              <a:cxnLst/>
              <a:rect l="l" t="t" r="r" b="b"/>
              <a:pathLst>
                <a:path w="600964" h="428117">
                  <a:moveTo>
                    <a:pt x="415163" y="0"/>
                  </a:moveTo>
                  <a:cubicBezTo>
                    <a:pt x="295402" y="0"/>
                    <a:pt x="0" y="226822"/>
                    <a:pt x="0" y="226822"/>
                  </a:cubicBezTo>
                  <a:lnTo>
                    <a:pt x="32639" y="371983"/>
                  </a:lnTo>
                  <a:cubicBezTo>
                    <a:pt x="32639" y="371983"/>
                    <a:pt x="229870" y="428117"/>
                    <a:pt x="374269" y="428117"/>
                  </a:cubicBezTo>
                  <a:cubicBezTo>
                    <a:pt x="422148" y="428117"/>
                    <a:pt x="464312" y="421894"/>
                    <a:pt x="491363" y="405257"/>
                  </a:cubicBezTo>
                  <a:cubicBezTo>
                    <a:pt x="600964" y="340106"/>
                    <a:pt x="355219" y="226695"/>
                    <a:pt x="355219" y="226695"/>
                  </a:cubicBezTo>
                  <a:cubicBezTo>
                    <a:pt x="355219" y="226695"/>
                    <a:pt x="516890" y="114173"/>
                    <a:pt x="456819" y="18542"/>
                  </a:cubicBezTo>
                  <a:cubicBezTo>
                    <a:pt x="448437" y="5588"/>
                    <a:pt x="433959" y="0"/>
                    <a:pt x="415163" y="0"/>
                  </a:cubicBezTo>
                  <a:close/>
                </a:path>
              </a:pathLst>
            </a:custGeom>
            <a:solidFill>
              <a:srgbClr val="FFF9F2"/>
            </a:solidFill>
          </p:spPr>
        </p:sp>
      </p:grpSp>
      <p:grpSp>
        <p:nvGrpSpPr>
          <p:cNvPr id="54" name="Group 54"/>
          <p:cNvGrpSpPr/>
          <p:nvPr/>
        </p:nvGrpSpPr>
        <p:grpSpPr>
          <a:xfrm>
            <a:off x="16214414" y="7167186"/>
            <a:ext cx="425773" cy="396417"/>
            <a:chOff x="0" y="0"/>
            <a:chExt cx="567698" cy="528556"/>
          </a:xfrm>
        </p:grpSpPr>
        <p:sp>
          <p:nvSpPr>
            <p:cNvPr id="55" name="Freeform 55"/>
            <p:cNvSpPr/>
            <p:nvPr/>
          </p:nvSpPr>
          <p:spPr>
            <a:xfrm>
              <a:off x="127" y="0"/>
              <a:ext cx="567436" cy="528574"/>
            </a:xfrm>
            <a:custGeom>
              <a:avLst/>
              <a:gdLst/>
              <a:ahLst/>
              <a:cxnLst/>
              <a:rect l="l" t="t" r="r" b="b"/>
              <a:pathLst>
                <a:path w="567436" h="528574">
                  <a:moveTo>
                    <a:pt x="350266" y="0"/>
                  </a:moveTo>
                  <a:cubicBezTo>
                    <a:pt x="275590" y="0"/>
                    <a:pt x="288163" y="213741"/>
                    <a:pt x="288163" y="213741"/>
                  </a:cubicBezTo>
                  <a:cubicBezTo>
                    <a:pt x="288163" y="213741"/>
                    <a:pt x="215265" y="176276"/>
                    <a:pt x="148590" y="176276"/>
                  </a:cubicBezTo>
                  <a:cubicBezTo>
                    <a:pt x="111887" y="176276"/>
                    <a:pt x="77089" y="187579"/>
                    <a:pt x="57277" y="222504"/>
                  </a:cubicBezTo>
                  <a:cubicBezTo>
                    <a:pt x="0" y="321183"/>
                    <a:pt x="454914" y="528574"/>
                    <a:pt x="454914" y="528574"/>
                  </a:cubicBezTo>
                  <a:lnTo>
                    <a:pt x="567436" y="431800"/>
                  </a:lnTo>
                  <a:cubicBezTo>
                    <a:pt x="567436" y="431800"/>
                    <a:pt x="491363" y="76581"/>
                    <a:pt x="382143" y="10414"/>
                  </a:cubicBezTo>
                  <a:cubicBezTo>
                    <a:pt x="370078" y="3302"/>
                    <a:pt x="359537" y="0"/>
                    <a:pt x="350266" y="0"/>
                  </a:cubicBezTo>
                  <a:close/>
                </a:path>
              </a:pathLst>
            </a:custGeom>
            <a:solidFill>
              <a:srgbClr val="FFF9F2"/>
            </a:solidFill>
          </p:spPr>
        </p:sp>
      </p:grpSp>
      <p:grpSp>
        <p:nvGrpSpPr>
          <p:cNvPr id="56" name="Group 56"/>
          <p:cNvGrpSpPr/>
          <p:nvPr/>
        </p:nvGrpSpPr>
        <p:grpSpPr>
          <a:xfrm>
            <a:off x="16298442" y="7513298"/>
            <a:ext cx="341747" cy="413968"/>
            <a:chOff x="0" y="0"/>
            <a:chExt cx="455662" cy="551957"/>
          </a:xfrm>
        </p:grpSpPr>
        <p:sp>
          <p:nvSpPr>
            <p:cNvPr id="57" name="Freeform 57"/>
            <p:cNvSpPr/>
            <p:nvPr/>
          </p:nvSpPr>
          <p:spPr>
            <a:xfrm>
              <a:off x="0" y="0"/>
              <a:ext cx="455422" cy="551815"/>
            </a:xfrm>
            <a:custGeom>
              <a:avLst/>
              <a:gdLst/>
              <a:ahLst/>
              <a:cxnLst/>
              <a:rect l="l" t="t" r="r" b="b"/>
              <a:pathLst>
                <a:path w="455422" h="551815">
                  <a:moveTo>
                    <a:pt x="322199" y="0"/>
                  </a:moveTo>
                  <a:cubicBezTo>
                    <a:pt x="322199" y="0"/>
                    <a:pt x="24257" y="208153"/>
                    <a:pt x="6477" y="334391"/>
                  </a:cubicBezTo>
                  <a:cubicBezTo>
                    <a:pt x="0" y="378206"/>
                    <a:pt x="24765" y="392430"/>
                    <a:pt x="59944" y="392430"/>
                  </a:cubicBezTo>
                  <a:cubicBezTo>
                    <a:pt x="126619" y="392430"/>
                    <a:pt x="230505" y="341376"/>
                    <a:pt x="230505" y="341376"/>
                  </a:cubicBezTo>
                  <a:cubicBezTo>
                    <a:pt x="230505" y="341376"/>
                    <a:pt x="215519" y="537972"/>
                    <a:pt x="328041" y="551688"/>
                  </a:cubicBezTo>
                  <a:cubicBezTo>
                    <a:pt x="329438" y="551815"/>
                    <a:pt x="330962" y="551815"/>
                    <a:pt x="332613" y="551815"/>
                  </a:cubicBezTo>
                  <a:cubicBezTo>
                    <a:pt x="440944" y="551815"/>
                    <a:pt x="455422" y="65151"/>
                    <a:pt x="455422" y="65151"/>
                  </a:cubicBezTo>
                  <a:lnTo>
                    <a:pt x="322199" y="0"/>
                  </a:lnTo>
                  <a:close/>
                </a:path>
              </a:pathLst>
            </a:custGeom>
            <a:solidFill>
              <a:srgbClr val="FFF9F2"/>
            </a:solidFill>
          </p:spPr>
        </p:sp>
      </p:grpSp>
      <p:grpSp>
        <p:nvGrpSpPr>
          <p:cNvPr id="58" name="Group 58"/>
          <p:cNvGrpSpPr/>
          <p:nvPr/>
        </p:nvGrpSpPr>
        <p:grpSpPr>
          <a:xfrm>
            <a:off x="16488304" y="7399912"/>
            <a:ext cx="225916" cy="225916"/>
            <a:chOff x="0" y="0"/>
            <a:chExt cx="301221" cy="301222"/>
          </a:xfrm>
        </p:grpSpPr>
        <p:sp>
          <p:nvSpPr>
            <p:cNvPr id="59" name="Freeform 59"/>
            <p:cNvSpPr/>
            <p:nvPr/>
          </p:nvSpPr>
          <p:spPr>
            <a:xfrm>
              <a:off x="127" y="127"/>
              <a:ext cx="301117" cy="300863"/>
            </a:xfrm>
            <a:custGeom>
              <a:avLst/>
              <a:gdLst/>
              <a:ahLst/>
              <a:cxnLst/>
              <a:rect l="l" t="t" r="r" b="b"/>
              <a:pathLst>
                <a:path w="301117" h="300863">
                  <a:moveTo>
                    <a:pt x="149860" y="0"/>
                  </a:moveTo>
                  <a:cubicBezTo>
                    <a:pt x="67056" y="0"/>
                    <a:pt x="0" y="68199"/>
                    <a:pt x="0" y="151003"/>
                  </a:cubicBezTo>
                  <a:cubicBezTo>
                    <a:pt x="0" y="233934"/>
                    <a:pt x="67056" y="300863"/>
                    <a:pt x="149860" y="300863"/>
                  </a:cubicBezTo>
                  <a:cubicBezTo>
                    <a:pt x="232791" y="300863"/>
                    <a:pt x="300990" y="233934"/>
                    <a:pt x="300990" y="151003"/>
                  </a:cubicBezTo>
                  <a:cubicBezTo>
                    <a:pt x="301117" y="68199"/>
                    <a:pt x="232918" y="0"/>
                    <a:pt x="149860" y="0"/>
                  </a:cubicBezTo>
                  <a:close/>
                </a:path>
              </a:pathLst>
            </a:custGeom>
            <a:solidFill>
              <a:srgbClr val="FFB300"/>
            </a:solidFill>
          </p:spPr>
        </p:sp>
      </p:grpSp>
      <p:grpSp>
        <p:nvGrpSpPr>
          <p:cNvPr id="60" name="Group 60"/>
          <p:cNvGrpSpPr/>
          <p:nvPr/>
        </p:nvGrpSpPr>
        <p:grpSpPr>
          <a:xfrm>
            <a:off x="17475764" y="6140569"/>
            <a:ext cx="368144" cy="302265"/>
            <a:chOff x="0" y="0"/>
            <a:chExt cx="490859" cy="403020"/>
          </a:xfrm>
        </p:grpSpPr>
        <p:sp>
          <p:nvSpPr>
            <p:cNvPr id="61" name="Freeform 61"/>
            <p:cNvSpPr/>
            <p:nvPr/>
          </p:nvSpPr>
          <p:spPr>
            <a:xfrm>
              <a:off x="0" y="127"/>
              <a:ext cx="490728" cy="402844"/>
            </a:xfrm>
            <a:custGeom>
              <a:avLst/>
              <a:gdLst/>
              <a:ahLst/>
              <a:cxnLst/>
              <a:rect l="l" t="t" r="r" b="b"/>
              <a:pathLst>
                <a:path w="490728" h="402844">
                  <a:moveTo>
                    <a:pt x="119507" y="0"/>
                  </a:moveTo>
                  <a:lnTo>
                    <a:pt x="0" y="97028"/>
                  </a:lnTo>
                  <a:cubicBezTo>
                    <a:pt x="4064" y="101854"/>
                    <a:pt x="129794" y="402844"/>
                    <a:pt x="256540" y="402844"/>
                  </a:cubicBezTo>
                  <a:cubicBezTo>
                    <a:pt x="274447" y="402844"/>
                    <a:pt x="292608" y="396748"/>
                    <a:pt x="310261" y="382905"/>
                  </a:cubicBezTo>
                  <a:cubicBezTo>
                    <a:pt x="490728" y="240792"/>
                    <a:pt x="119507" y="0"/>
                    <a:pt x="119507" y="0"/>
                  </a:cubicBezTo>
                  <a:close/>
                </a:path>
              </a:pathLst>
            </a:custGeom>
            <a:solidFill>
              <a:srgbClr val="FFEDD7"/>
            </a:solidFill>
          </p:spPr>
        </p:sp>
      </p:grpSp>
      <p:grpSp>
        <p:nvGrpSpPr>
          <p:cNvPr id="62" name="Group 62"/>
          <p:cNvGrpSpPr/>
          <p:nvPr/>
        </p:nvGrpSpPr>
        <p:grpSpPr>
          <a:xfrm>
            <a:off x="17452125" y="5822702"/>
            <a:ext cx="314957" cy="314570"/>
            <a:chOff x="0" y="0"/>
            <a:chExt cx="419942" cy="419426"/>
          </a:xfrm>
        </p:grpSpPr>
        <p:sp>
          <p:nvSpPr>
            <p:cNvPr id="63" name="Freeform 63"/>
            <p:cNvSpPr/>
            <p:nvPr/>
          </p:nvSpPr>
          <p:spPr>
            <a:xfrm>
              <a:off x="0" y="0"/>
              <a:ext cx="419862" cy="419354"/>
            </a:xfrm>
            <a:custGeom>
              <a:avLst/>
              <a:gdLst/>
              <a:ahLst/>
              <a:cxnLst/>
              <a:rect l="l" t="t" r="r" b="b"/>
              <a:pathLst>
                <a:path w="419862" h="419354">
                  <a:moveTo>
                    <a:pt x="199390" y="0"/>
                  </a:moveTo>
                  <a:cubicBezTo>
                    <a:pt x="39370" y="0"/>
                    <a:pt x="0" y="355473"/>
                    <a:pt x="0" y="355473"/>
                  </a:cubicBezTo>
                  <a:lnTo>
                    <a:pt x="140335" y="419354"/>
                  </a:lnTo>
                  <a:cubicBezTo>
                    <a:pt x="143002" y="413004"/>
                    <a:pt x="419862" y="90297"/>
                    <a:pt x="257175" y="13970"/>
                  </a:cubicBezTo>
                  <a:cubicBezTo>
                    <a:pt x="236347" y="4445"/>
                    <a:pt x="217170" y="0"/>
                    <a:pt x="199390" y="0"/>
                  </a:cubicBezTo>
                  <a:close/>
                </a:path>
              </a:pathLst>
            </a:custGeom>
            <a:solidFill>
              <a:srgbClr val="FFEDD7"/>
            </a:solidFill>
          </p:spPr>
        </p:sp>
      </p:grpSp>
      <p:grpSp>
        <p:nvGrpSpPr>
          <p:cNvPr id="64" name="Group 64"/>
          <p:cNvGrpSpPr/>
          <p:nvPr/>
        </p:nvGrpSpPr>
        <p:grpSpPr>
          <a:xfrm>
            <a:off x="17131932" y="6088059"/>
            <a:ext cx="351965" cy="204320"/>
            <a:chOff x="0" y="0"/>
            <a:chExt cx="469287" cy="272426"/>
          </a:xfrm>
        </p:grpSpPr>
        <p:sp>
          <p:nvSpPr>
            <p:cNvPr id="65" name="Freeform 65"/>
            <p:cNvSpPr/>
            <p:nvPr/>
          </p:nvSpPr>
          <p:spPr>
            <a:xfrm>
              <a:off x="0" y="0"/>
              <a:ext cx="469265" cy="272288"/>
            </a:xfrm>
            <a:custGeom>
              <a:avLst/>
              <a:gdLst/>
              <a:ahLst/>
              <a:cxnLst/>
              <a:rect l="l" t="t" r="r" b="b"/>
              <a:pathLst>
                <a:path w="469265" h="272288">
                  <a:moveTo>
                    <a:pt x="431419" y="15367"/>
                  </a:moveTo>
                  <a:cubicBezTo>
                    <a:pt x="425196" y="17018"/>
                    <a:pt x="0" y="0"/>
                    <a:pt x="41402" y="175133"/>
                  </a:cubicBezTo>
                  <a:cubicBezTo>
                    <a:pt x="58547" y="247777"/>
                    <a:pt x="109220" y="272288"/>
                    <a:pt x="170053" y="272288"/>
                  </a:cubicBezTo>
                  <a:cubicBezTo>
                    <a:pt x="297434" y="272288"/>
                    <a:pt x="469265" y="164465"/>
                    <a:pt x="469265" y="164465"/>
                  </a:cubicBezTo>
                  <a:lnTo>
                    <a:pt x="431419" y="15367"/>
                  </a:lnTo>
                  <a:close/>
                </a:path>
              </a:pathLst>
            </a:custGeom>
            <a:solidFill>
              <a:srgbClr val="FFEDD7"/>
            </a:solidFill>
          </p:spPr>
        </p:sp>
      </p:grpSp>
      <p:grpSp>
        <p:nvGrpSpPr>
          <p:cNvPr id="66" name="Group 66"/>
          <p:cNvGrpSpPr/>
          <p:nvPr/>
        </p:nvGrpSpPr>
        <p:grpSpPr>
          <a:xfrm>
            <a:off x="17483805" y="5934987"/>
            <a:ext cx="410771" cy="292578"/>
            <a:chOff x="0" y="0"/>
            <a:chExt cx="547695" cy="390104"/>
          </a:xfrm>
        </p:grpSpPr>
        <p:sp>
          <p:nvSpPr>
            <p:cNvPr id="67" name="Freeform 67"/>
            <p:cNvSpPr/>
            <p:nvPr/>
          </p:nvSpPr>
          <p:spPr>
            <a:xfrm>
              <a:off x="127" y="127"/>
              <a:ext cx="547370" cy="390017"/>
            </a:xfrm>
            <a:custGeom>
              <a:avLst/>
              <a:gdLst/>
              <a:ahLst/>
              <a:cxnLst/>
              <a:rect l="l" t="t" r="r" b="b"/>
              <a:pathLst>
                <a:path w="547370" h="390017">
                  <a:moveTo>
                    <a:pt x="378079" y="0"/>
                  </a:moveTo>
                  <a:cubicBezTo>
                    <a:pt x="269113" y="0"/>
                    <a:pt x="0" y="206502"/>
                    <a:pt x="0" y="206502"/>
                  </a:cubicBezTo>
                  <a:lnTo>
                    <a:pt x="29718" y="338836"/>
                  </a:lnTo>
                  <a:cubicBezTo>
                    <a:pt x="29718" y="338836"/>
                    <a:pt x="209423" y="390017"/>
                    <a:pt x="340868" y="390017"/>
                  </a:cubicBezTo>
                  <a:cubicBezTo>
                    <a:pt x="384556" y="390017"/>
                    <a:pt x="422910" y="384302"/>
                    <a:pt x="447548" y="369189"/>
                  </a:cubicBezTo>
                  <a:cubicBezTo>
                    <a:pt x="547370" y="309880"/>
                    <a:pt x="323596" y="206502"/>
                    <a:pt x="323596" y="206502"/>
                  </a:cubicBezTo>
                  <a:cubicBezTo>
                    <a:pt x="323596" y="206502"/>
                    <a:pt x="470916" y="104013"/>
                    <a:pt x="416052" y="16891"/>
                  </a:cubicBezTo>
                  <a:cubicBezTo>
                    <a:pt x="408432" y="5080"/>
                    <a:pt x="395224" y="0"/>
                    <a:pt x="378079" y="0"/>
                  </a:cubicBezTo>
                  <a:close/>
                </a:path>
              </a:pathLst>
            </a:custGeom>
            <a:solidFill>
              <a:srgbClr val="FFF9F2"/>
            </a:solidFill>
          </p:spPr>
        </p:sp>
      </p:grpSp>
      <p:grpSp>
        <p:nvGrpSpPr>
          <p:cNvPr id="68" name="Group 68"/>
          <p:cNvGrpSpPr/>
          <p:nvPr/>
        </p:nvGrpSpPr>
        <p:grpSpPr>
          <a:xfrm>
            <a:off x="17156153" y="5837525"/>
            <a:ext cx="387810" cy="361071"/>
            <a:chOff x="0" y="0"/>
            <a:chExt cx="517080" cy="481428"/>
          </a:xfrm>
        </p:grpSpPr>
        <p:sp>
          <p:nvSpPr>
            <p:cNvPr id="69" name="Freeform 69"/>
            <p:cNvSpPr/>
            <p:nvPr/>
          </p:nvSpPr>
          <p:spPr>
            <a:xfrm>
              <a:off x="127" y="0"/>
              <a:ext cx="516890" cy="481457"/>
            </a:xfrm>
            <a:custGeom>
              <a:avLst/>
              <a:gdLst/>
              <a:ahLst/>
              <a:cxnLst/>
              <a:rect l="l" t="t" r="r" b="b"/>
              <a:pathLst>
                <a:path w="516890" h="481457">
                  <a:moveTo>
                    <a:pt x="319024" y="0"/>
                  </a:moveTo>
                  <a:cubicBezTo>
                    <a:pt x="250952" y="0"/>
                    <a:pt x="262509" y="194691"/>
                    <a:pt x="262509" y="194691"/>
                  </a:cubicBezTo>
                  <a:cubicBezTo>
                    <a:pt x="262509" y="194691"/>
                    <a:pt x="196088" y="160528"/>
                    <a:pt x="135382" y="160528"/>
                  </a:cubicBezTo>
                  <a:cubicBezTo>
                    <a:pt x="101981" y="160528"/>
                    <a:pt x="70231" y="170815"/>
                    <a:pt x="52197" y="202692"/>
                  </a:cubicBezTo>
                  <a:cubicBezTo>
                    <a:pt x="0" y="292608"/>
                    <a:pt x="414401" y="481457"/>
                    <a:pt x="414401" y="481457"/>
                  </a:cubicBezTo>
                  <a:lnTo>
                    <a:pt x="516890" y="393319"/>
                  </a:lnTo>
                  <a:cubicBezTo>
                    <a:pt x="516890" y="393319"/>
                    <a:pt x="447675" y="69723"/>
                    <a:pt x="348107" y="9525"/>
                  </a:cubicBezTo>
                  <a:cubicBezTo>
                    <a:pt x="337058" y="2921"/>
                    <a:pt x="327406" y="0"/>
                    <a:pt x="319024" y="0"/>
                  </a:cubicBezTo>
                  <a:close/>
                </a:path>
              </a:pathLst>
            </a:custGeom>
            <a:solidFill>
              <a:srgbClr val="FFF9F2"/>
            </a:solidFill>
          </p:spPr>
        </p:sp>
      </p:grpSp>
      <p:grpSp>
        <p:nvGrpSpPr>
          <p:cNvPr id="70" name="Group 70"/>
          <p:cNvGrpSpPr/>
          <p:nvPr/>
        </p:nvGrpSpPr>
        <p:grpSpPr>
          <a:xfrm>
            <a:off x="17232689" y="6152777"/>
            <a:ext cx="311276" cy="377057"/>
            <a:chOff x="0" y="0"/>
            <a:chExt cx="415034" cy="502743"/>
          </a:xfrm>
        </p:grpSpPr>
        <p:sp>
          <p:nvSpPr>
            <p:cNvPr id="71" name="Freeform 71"/>
            <p:cNvSpPr/>
            <p:nvPr/>
          </p:nvSpPr>
          <p:spPr>
            <a:xfrm>
              <a:off x="0" y="0"/>
              <a:ext cx="415036" cy="502539"/>
            </a:xfrm>
            <a:custGeom>
              <a:avLst/>
              <a:gdLst/>
              <a:ahLst/>
              <a:cxnLst/>
              <a:rect l="l" t="t" r="r" b="b"/>
              <a:pathLst>
                <a:path w="415036" h="502539">
                  <a:moveTo>
                    <a:pt x="293497" y="0"/>
                  </a:moveTo>
                  <a:cubicBezTo>
                    <a:pt x="293497" y="0"/>
                    <a:pt x="22098" y="189611"/>
                    <a:pt x="5969" y="304546"/>
                  </a:cubicBezTo>
                  <a:cubicBezTo>
                    <a:pt x="0" y="344551"/>
                    <a:pt x="22606" y="357378"/>
                    <a:pt x="54610" y="357378"/>
                  </a:cubicBezTo>
                  <a:cubicBezTo>
                    <a:pt x="115316" y="357378"/>
                    <a:pt x="210058" y="310896"/>
                    <a:pt x="210058" y="310896"/>
                  </a:cubicBezTo>
                  <a:cubicBezTo>
                    <a:pt x="210058" y="310896"/>
                    <a:pt x="196342" y="489966"/>
                    <a:pt x="298958" y="502412"/>
                  </a:cubicBezTo>
                  <a:cubicBezTo>
                    <a:pt x="300228" y="502539"/>
                    <a:pt x="301625" y="502539"/>
                    <a:pt x="303149" y="502539"/>
                  </a:cubicBezTo>
                  <a:cubicBezTo>
                    <a:pt x="401828" y="502539"/>
                    <a:pt x="415036" y="59182"/>
                    <a:pt x="415036" y="59182"/>
                  </a:cubicBezTo>
                  <a:lnTo>
                    <a:pt x="293497" y="0"/>
                  </a:lnTo>
                  <a:close/>
                </a:path>
              </a:pathLst>
            </a:custGeom>
            <a:solidFill>
              <a:srgbClr val="FFF9F2"/>
            </a:solidFill>
          </p:spPr>
        </p:sp>
      </p:grpSp>
      <p:grpSp>
        <p:nvGrpSpPr>
          <p:cNvPr id="72" name="Group 72"/>
          <p:cNvGrpSpPr/>
          <p:nvPr/>
        </p:nvGrpSpPr>
        <p:grpSpPr>
          <a:xfrm>
            <a:off x="17405622" y="6049501"/>
            <a:ext cx="205773" cy="205773"/>
            <a:chOff x="0" y="0"/>
            <a:chExt cx="274364" cy="274364"/>
          </a:xfrm>
        </p:grpSpPr>
        <p:sp>
          <p:nvSpPr>
            <p:cNvPr id="73" name="Freeform 73"/>
            <p:cNvSpPr/>
            <p:nvPr/>
          </p:nvSpPr>
          <p:spPr>
            <a:xfrm>
              <a:off x="127" y="127"/>
              <a:ext cx="274193" cy="274066"/>
            </a:xfrm>
            <a:custGeom>
              <a:avLst/>
              <a:gdLst/>
              <a:ahLst/>
              <a:cxnLst/>
              <a:rect l="l" t="t" r="r" b="b"/>
              <a:pathLst>
                <a:path w="274193" h="274066">
                  <a:moveTo>
                    <a:pt x="136525" y="0"/>
                  </a:moveTo>
                  <a:cubicBezTo>
                    <a:pt x="61087" y="0"/>
                    <a:pt x="0" y="62103"/>
                    <a:pt x="0" y="137541"/>
                  </a:cubicBezTo>
                  <a:cubicBezTo>
                    <a:pt x="0" y="213106"/>
                    <a:pt x="61087" y="274066"/>
                    <a:pt x="136525" y="274066"/>
                  </a:cubicBezTo>
                  <a:cubicBezTo>
                    <a:pt x="212090" y="274066"/>
                    <a:pt x="274193" y="213106"/>
                    <a:pt x="274193" y="137541"/>
                  </a:cubicBezTo>
                  <a:cubicBezTo>
                    <a:pt x="274193" y="62103"/>
                    <a:pt x="212090" y="0"/>
                    <a:pt x="136525" y="0"/>
                  </a:cubicBezTo>
                  <a:close/>
                </a:path>
              </a:pathLst>
            </a:custGeom>
            <a:solidFill>
              <a:srgbClr val="FFB300"/>
            </a:solidFill>
          </p:spPr>
        </p:sp>
      </p:grpSp>
      <p:grpSp>
        <p:nvGrpSpPr>
          <p:cNvPr id="74" name="Group 74"/>
          <p:cNvGrpSpPr/>
          <p:nvPr/>
        </p:nvGrpSpPr>
        <p:grpSpPr>
          <a:xfrm>
            <a:off x="15632678" y="3701998"/>
            <a:ext cx="3058610" cy="932290"/>
            <a:chOff x="0" y="0"/>
            <a:chExt cx="4078147" cy="1243053"/>
          </a:xfrm>
        </p:grpSpPr>
        <p:sp>
          <p:nvSpPr>
            <p:cNvPr id="75" name="Freeform 75"/>
            <p:cNvSpPr/>
            <p:nvPr/>
          </p:nvSpPr>
          <p:spPr>
            <a:xfrm>
              <a:off x="0" y="0"/>
              <a:ext cx="4077970" cy="1243076"/>
            </a:xfrm>
            <a:custGeom>
              <a:avLst/>
              <a:gdLst/>
              <a:ahLst/>
              <a:cxnLst/>
              <a:rect l="l" t="t" r="r" b="b"/>
              <a:pathLst>
                <a:path w="4077970" h="1243076">
                  <a:moveTo>
                    <a:pt x="2637409" y="0"/>
                  </a:moveTo>
                  <a:cubicBezTo>
                    <a:pt x="2284095" y="0"/>
                    <a:pt x="1942211" y="264922"/>
                    <a:pt x="1865757" y="611251"/>
                  </a:cubicBezTo>
                  <a:cubicBezTo>
                    <a:pt x="1745107" y="502793"/>
                    <a:pt x="1582547" y="443230"/>
                    <a:pt x="1420368" y="443230"/>
                  </a:cubicBezTo>
                  <a:cubicBezTo>
                    <a:pt x="1364107" y="443230"/>
                    <a:pt x="1307846" y="450469"/>
                    <a:pt x="1253490" y="465201"/>
                  </a:cubicBezTo>
                  <a:cubicBezTo>
                    <a:pt x="1043305" y="523494"/>
                    <a:pt x="866902" y="694182"/>
                    <a:pt x="801624" y="901827"/>
                  </a:cubicBezTo>
                  <a:cubicBezTo>
                    <a:pt x="740156" y="866394"/>
                    <a:pt x="670052" y="850519"/>
                    <a:pt x="596773" y="850519"/>
                  </a:cubicBezTo>
                  <a:cubicBezTo>
                    <a:pt x="355854" y="850392"/>
                    <a:pt x="84455" y="1024128"/>
                    <a:pt x="0" y="1243076"/>
                  </a:cubicBezTo>
                  <a:lnTo>
                    <a:pt x="4057015" y="1243076"/>
                  </a:lnTo>
                  <a:cubicBezTo>
                    <a:pt x="4057015" y="1243076"/>
                    <a:pt x="4077970" y="1230122"/>
                    <a:pt x="4057015" y="1188212"/>
                  </a:cubicBezTo>
                  <a:cubicBezTo>
                    <a:pt x="3933444" y="947674"/>
                    <a:pt x="3679698" y="773557"/>
                    <a:pt x="3408807" y="770255"/>
                  </a:cubicBezTo>
                  <a:cubicBezTo>
                    <a:pt x="3404108" y="391668"/>
                    <a:pt x="3085338" y="42418"/>
                    <a:pt x="2707894" y="3810"/>
                  </a:cubicBezTo>
                  <a:cubicBezTo>
                    <a:pt x="2684399" y="1270"/>
                    <a:pt x="2660904" y="127"/>
                    <a:pt x="2637409" y="127"/>
                  </a:cubicBezTo>
                  <a:close/>
                </a:path>
              </a:pathLst>
            </a:custGeom>
            <a:solidFill>
              <a:srgbClr val="FFF6E8"/>
            </a:solidFill>
          </p:spPr>
        </p:sp>
      </p:grpSp>
      <p:grpSp>
        <p:nvGrpSpPr>
          <p:cNvPr id="76" name="Group 76"/>
          <p:cNvGrpSpPr/>
          <p:nvPr/>
        </p:nvGrpSpPr>
        <p:grpSpPr>
          <a:xfrm>
            <a:off x="-460046" y="2769698"/>
            <a:ext cx="3058610" cy="932290"/>
            <a:chOff x="0" y="0"/>
            <a:chExt cx="4078147" cy="1243053"/>
          </a:xfrm>
        </p:grpSpPr>
        <p:sp>
          <p:nvSpPr>
            <p:cNvPr id="77" name="Freeform 77"/>
            <p:cNvSpPr/>
            <p:nvPr/>
          </p:nvSpPr>
          <p:spPr>
            <a:xfrm>
              <a:off x="254" y="0"/>
              <a:ext cx="4077843" cy="1243203"/>
            </a:xfrm>
            <a:custGeom>
              <a:avLst/>
              <a:gdLst/>
              <a:ahLst/>
              <a:cxnLst/>
              <a:rect l="l" t="t" r="r" b="b"/>
              <a:pathLst>
                <a:path w="4077843" h="1243203">
                  <a:moveTo>
                    <a:pt x="1440434" y="0"/>
                  </a:moveTo>
                  <a:cubicBezTo>
                    <a:pt x="1793748" y="0"/>
                    <a:pt x="2135632" y="264922"/>
                    <a:pt x="2212086" y="611251"/>
                  </a:cubicBezTo>
                  <a:cubicBezTo>
                    <a:pt x="2332736" y="502793"/>
                    <a:pt x="2495296" y="443230"/>
                    <a:pt x="2657475" y="443230"/>
                  </a:cubicBezTo>
                  <a:cubicBezTo>
                    <a:pt x="2713736" y="443230"/>
                    <a:pt x="2769997" y="450469"/>
                    <a:pt x="2824353" y="465201"/>
                  </a:cubicBezTo>
                  <a:cubicBezTo>
                    <a:pt x="3034538" y="523494"/>
                    <a:pt x="3210941" y="694182"/>
                    <a:pt x="3276219" y="901827"/>
                  </a:cubicBezTo>
                  <a:cubicBezTo>
                    <a:pt x="3337687" y="866394"/>
                    <a:pt x="3407791" y="850519"/>
                    <a:pt x="3481070" y="850519"/>
                  </a:cubicBezTo>
                  <a:cubicBezTo>
                    <a:pt x="3721989" y="850519"/>
                    <a:pt x="3993388" y="1024255"/>
                    <a:pt x="4077843" y="1243203"/>
                  </a:cubicBezTo>
                  <a:lnTo>
                    <a:pt x="20955" y="1243203"/>
                  </a:lnTo>
                  <a:cubicBezTo>
                    <a:pt x="20955" y="1243203"/>
                    <a:pt x="0" y="1230249"/>
                    <a:pt x="20955" y="1188339"/>
                  </a:cubicBezTo>
                  <a:cubicBezTo>
                    <a:pt x="144399" y="947547"/>
                    <a:pt x="398272" y="773557"/>
                    <a:pt x="669036" y="770128"/>
                  </a:cubicBezTo>
                  <a:cubicBezTo>
                    <a:pt x="673735" y="391668"/>
                    <a:pt x="992505" y="42291"/>
                    <a:pt x="1369949" y="3683"/>
                  </a:cubicBezTo>
                  <a:cubicBezTo>
                    <a:pt x="1393444" y="1143"/>
                    <a:pt x="1416939" y="0"/>
                    <a:pt x="1440434" y="0"/>
                  </a:cubicBezTo>
                  <a:close/>
                </a:path>
              </a:pathLst>
            </a:custGeom>
            <a:solidFill>
              <a:srgbClr val="FFF6E8"/>
            </a:solidFill>
          </p:spPr>
        </p:sp>
      </p:grpSp>
      <p:grpSp>
        <p:nvGrpSpPr>
          <p:cNvPr id="78" name="Group 78"/>
          <p:cNvGrpSpPr/>
          <p:nvPr/>
        </p:nvGrpSpPr>
        <p:grpSpPr>
          <a:xfrm>
            <a:off x="1323444" y="5414544"/>
            <a:ext cx="1892424" cy="576812"/>
            <a:chOff x="0" y="0"/>
            <a:chExt cx="2523232" cy="769083"/>
          </a:xfrm>
        </p:grpSpPr>
        <p:sp>
          <p:nvSpPr>
            <p:cNvPr id="79" name="Freeform 79"/>
            <p:cNvSpPr/>
            <p:nvPr/>
          </p:nvSpPr>
          <p:spPr>
            <a:xfrm>
              <a:off x="127" y="0"/>
              <a:ext cx="2523236" cy="769112"/>
            </a:xfrm>
            <a:custGeom>
              <a:avLst/>
              <a:gdLst/>
              <a:ahLst/>
              <a:cxnLst/>
              <a:rect l="l" t="t" r="r" b="b"/>
              <a:pathLst>
                <a:path w="2523236" h="769112">
                  <a:moveTo>
                    <a:pt x="891286" y="0"/>
                  </a:moveTo>
                  <a:cubicBezTo>
                    <a:pt x="1109980" y="0"/>
                    <a:pt x="1321435" y="163830"/>
                    <a:pt x="1368806" y="378206"/>
                  </a:cubicBezTo>
                  <a:cubicBezTo>
                    <a:pt x="1443482" y="311150"/>
                    <a:pt x="1544066" y="274193"/>
                    <a:pt x="1644396" y="274193"/>
                  </a:cubicBezTo>
                  <a:cubicBezTo>
                    <a:pt x="1679194" y="274193"/>
                    <a:pt x="1713992" y="278638"/>
                    <a:pt x="1747647" y="287782"/>
                  </a:cubicBezTo>
                  <a:cubicBezTo>
                    <a:pt x="1877695" y="323850"/>
                    <a:pt x="1986915" y="429387"/>
                    <a:pt x="2027301" y="557911"/>
                  </a:cubicBezTo>
                  <a:cubicBezTo>
                    <a:pt x="2065274" y="535940"/>
                    <a:pt x="2108708" y="526161"/>
                    <a:pt x="2154047" y="526161"/>
                  </a:cubicBezTo>
                  <a:cubicBezTo>
                    <a:pt x="2303145" y="526161"/>
                    <a:pt x="2471039" y="633603"/>
                    <a:pt x="2523236" y="769112"/>
                  </a:cubicBezTo>
                  <a:lnTo>
                    <a:pt x="12954" y="769112"/>
                  </a:lnTo>
                  <a:cubicBezTo>
                    <a:pt x="12954" y="769112"/>
                    <a:pt x="0" y="761111"/>
                    <a:pt x="12954" y="735203"/>
                  </a:cubicBezTo>
                  <a:cubicBezTo>
                    <a:pt x="89408" y="586359"/>
                    <a:pt x="246507" y="478663"/>
                    <a:pt x="414020" y="476631"/>
                  </a:cubicBezTo>
                  <a:cubicBezTo>
                    <a:pt x="416941" y="242316"/>
                    <a:pt x="614172" y="26162"/>
                    <a:pt x="847598" y="2286"/>
                  </a:cubicBezTo>
                  <a:cubicBezTo>
                    <a:pt x="862203" y="762"/>
                    <a:pt x="876681" y="0"/>
                    <a:pt x="891286" y="0"/>
                  </a:cubicBezTo>
                  <a:close/>
                </a:path>
              </a:pathLst>
            </a:custGeom>
            <a:solidFill>
              <a:srgbClr val="FFF6E8"/>
            </a:solidFill>
          </p:spPr>
        </p:sp>
      </p:grpSp>
      <p:sp>
        <p:nvSpPr>
          <p:cNvPr id="80" name="TextBox 80"/>
          <p:cNvSpPr txBox="1"/>
          <p:nvPr/>
        </p:nvSpPr>
        <p:spPr>
          <a:xfrm>
            <a:off x="1531425" y="814202"/>
            <a:ext cx="152251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Jenis-Jenis ABK</a:t>
            </a:r>
          </a:p>
        </p:txBody>
      </p:sp>
      <p:pic>
        <p:nvPicPr>
          <p:cNvPr id="81" name="Picture 81">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689447" y="241397"/>
            <a:ext cx="1259849" cy="1259849"/>
          </a:xfrm>
          <a:prstGeom prst="rect">
            <a:avLst/>
          </a:prstGeom>
        </p:spPr>
      </p:pic>
      <p:grpSp>
        <p:nvGrpSpPr>
          <p:cNvPr id="82" name="Group 82"/>
          <p:cNvGrpSpPr/>
          <p:nvPr/>
        </p:nvGrpSpPr>
        <p:grpSpPr>
          <a:xfrm>
            <a:off x="3215868" y="2769698"/>
            <a:ext cx="3850271" cy="976133"/>
            <a:chOff x="0" y="0"/>
            <a:chExt cx="1014063" cy="257088"/>
          </a:xfrm>
        </p:grpSpPr>
        <p:sp>
          <p:nvSpPr>
            <p:cNvPr id="83" name="Freeform 83"/>
            <p:cNvSpPr/>
            <p:nvPr/>
          </p:nvSpPr>
          <p:spPr>
            <a:xfrm>
              <a:off x="0" y="0"/>
              <a:ext cx="1014063" cy="257088"/>
            </a:xfrm>
            <a:custGeom>
              <a:avLst/>
              <a:gdLst/>
              <a:ahLst/>
              <a:cxnLst/>
              <a:rect l="l" t="t" r="r" b="b"/>
              <a:pathLst>
                <a:path w="1014063" h="257088">
                  <a:moveTo>
                    <a:pt x="102548" y="0"/>
                  </a:moveTo>
                  <a:lnTo>
                    <a:pt x="911515" y="0"/>
                  </a:lnTo>
                  <a:cubicBezTo>
                    <a:pt x="968151" y="0"/>
                    <a:pt x="1014063" y="45912"/>
                    <a:pt x="1014063" y="102548"/>
                  </a:cubicBezTo>
                  <a:lnTo>
                    <a:pt x="1014063" y="154540"/>
                  </a:lnTo>
                  <a:cubicBezTo>
                    <a:pt x="1014063" y="181738"/>
                    <a:pt x="1003259" y="207821"/>
                    <a:pt x="984028" y="227053"/>
                  </a:cubicBezTo>
                  <a:cubicBezTo>
                    <a:pt x="964796" y="246284"/>
                    <a:pt x="938713" y="257088"/>
                    <a:pt x="911515" y="257088"/>
                  </a:cubicBezTo>
                  <a:lnTo>
                    <a:pt x="102548" y="257088"/>
                  </a:lnTo>
                  <a:cubicBezTo>
                    <a:pt x="75351" y="257088"/>
                    <a:pt x="49267" y="246284"/>
                    <a:pt x="30036" y="227053"/>
                  </a:cubicBezTo>
                  <a:cubicBezTo>
                    <a:pt x="10804" y="207821"/>
                    <a:pt x="0" y="181738"/>
                    <a:pt x="0" y="154540"/>
                  </a:cubicBezTo>
                  <a:lnTo>
                    <a:pt x="0" y="102548"/>
                  </a:lnTo>
                  <a:cubicBezTo>
                    <a:pt x="0" y="75351"/>
                    <a:pt x="10804" y="49267"/>
                    <a:pt x="30036" y="30036"/>
                  </a:cubicBezTo>
                  <a:cubicBezTo>
                    <a:pt x="49267" y="10804"/>
                    <a:pt x="75351" y="0"/>
                    <a:pt x="102548" y="0"/>
                  </a:cubicBezTo>
                  <a:close/>
                </a:path>
              </a:pathLst>
            </a:custGeom>
            <a:solidFill>
              <a:srgbClr val="0F6342"/>
            </a:solidFill>
          </p:spPr>
        </p:sp>
        <p:sp>
          <p:nvSpPr>
            <p:cNvPr id="84" name="TextBox 84"/>
            <p:cNvSpPr txBox="1"/>
            <p:nvPr/>
          </p:nvSpPr>
          <p:spPr>
            <a:xfrm>
              <a:off x="0" y="-47625"/>
              <a:ext cx="812800" cy="860425"/>
            </a:xfrm>
            <a:prstGeom prst="rect">
              <a:avLst/>
            </a:prstGeom>
          </p:spPr>
          <p:txBody>
            <a:bodyPr lIns="50800" tIns="50800" rIns="50800" bIns="50800" rtlCol="0" anchor="ctr"/>
            <a:lstStyle/>
            <a:p>
              <a:pPr algn="ctr">
                <a:lnSpc>
                  <a:spcPts val="4199"/>
                </a:lnSpc>
                <a:spcBef>
                  <a:spcPct val="0"/>
                </a:spcBef>
              </a:pPr>
              <a:endParaRPr/>
            </a:p>
          </p:txBody>
        </p:sp>
      </p:grpSp>
      <p:grpSp>
        <p:nvGrpSpPr>
          <p:cNvPr id="85" name="Group 85"/>
          <p:cNvGrpSpPr/>
          <p:nvPr/>
        </p:nvGrpSpPr>
        <p:grpSpPr>
          <a:xfrm>
            <a:off x="2711574" y="2763563"/>
            <a:ext cx="1269574" cy="976133"/>
            <a:chOff x="0" y="0"/>
            <a:chExt cx="1653378" cy="1271226"/>
          </a:xfrm>
        </p:grpSpPr>
        <p:sp>
          <p:nvSpPr>
            <p:cNvPr id="86" name="Freeform 86"/>
            <p:cNvSpPr/>
            <p:nvPr/>
          </p:nvSpPr>
          <p:spPr>
            <a:xfrm>
              <a:off x="0" y="0"/>
              <a:ext cx="1653239" cy="1269873"/>
            </a:xfrm>
            <a:custGeom>
              <a:avLst/>
              <a:gdLst/>
              <a:ahLst/>
              <a:cxnLst/>
              <a:rect l="l" t="t" r="r" b="b"/>
              <a:pathLst>
                <a:path w="1653239" h="1269873">
                  <a:moveTo>
                    <a:pt x="899753" y="0"/>
                  </a:moveTo>
                  <a:cubicBezTo>
                    <a:pt x="762421" y="0"/>
                    <a:pt x="623376" y="28693"/>
                    <a:pt x="503548" y="78807"/>
                  </a:cubicBezTo>
                  <a:cubicBezTo>
                    <a:pt x="147858" y="217889"/>
                    <a:pt x="0" y="517374"/>
                    <a:pt x="124969" y="828416"/>
                  </a:cubicBezTo>
                  <a:cubicBezTo>
                    <a:pt x="183108" y="996092"/>
                    <a:pt x="345042" y="1156595"/>
                    <a:pt x="551039" y="1225439"/>
                  </a:cubicBezTo>
                  <a:cubicBezTo>
                    <a:pt x="635616" y="1255527"/>
                    <a:pt x="728884" y="1269873"/>
                    <a:pt x="822152" y="1269873"/>
                  </a:cubicBezTo>
                  <a:cubicBezTo>
                    <a:pt x="1066949" y="1269873"/>
                    <a:pt x="1316887" y="1172436"/>
                    <a:pt x="1459604" y="1007649"/>
                  </a:cubicBezTo>
                  <a:cubicBezTo>
                    <a:pt x="1653239" y="778303"/>
                    <a:pt x="1640999" y="447235"/>
                    <a:pt x="1447242" y="217989"/>
                  </a:cubicBezTo>
                  <a:cubicBezTo>
                    <a:pt x="1320559" y="67349"/>
                    <a:pt x="1112849" y="0"/>
                    <a:pt x="899753" y="0"/>
                  </a:cubicBezTo>
                  <a:close/>
                </a:path>
              </a:pathLst>
            </a:custGeom>
            <a:solidFill>
              <a:srgbClr val="F65C6A"/>
            </a:solidFill>
          </p:spPr>
        </p:sp>
      </p:grpSp>
      <p:grpSp>
        <p:nvGrpSpPr>
          <p:cNvPr id="87" name="Group 87"/>
          <p:cNvGrpSpPr/>
          <p:nvPr/>
        </p:nvGrpSpPr>
        <p:grpSpPr>
          <a:xfrm>
            <a:off x="3215868" y="4092121"/>
            <a:ext cx="3850271" cy="976133"/>
            <a:chOff x="0" y="0"/>
            <a:chExt cx="1014063" cy="257088"/>
          </a:xfrm>
        </p:grpSpPr>
        <p:sp>
          <p:nvSpPr>
            <p:cNvPr id="88" name="Freeform 88"/>
            <p:cNvSpPr/>
            <p:nvPr/>
          </p:nvSpPr>
          <p:spPr>
            <a:xfrm>
              <a:off x="0" y="0"/>
              <a:ext cx="1014063" cy="257088"/>
            </a:xfrm>
            <a:custGeom>
              <a:avLst/>
              <a:gdLst/>
              <a:ahLst/>
              <a:cxnLst/>
              <a:rect l="l" t="t" r="r" b="b"/>
              <a:pathLst>
                <a:path w="1014063" h="257088">
                  <a:moveTo>
                    <a:pt x="102548" y="0"/>
                  </a:moveTo>
                  <a:lnTo>
                    <a:pt x="911515" y="0"/>
                  </a:lnTo>
                  <a:cubicBezTo>
                    <a:pt x="968151" y="0"/>
                    <a:pt x="1014063" y="45912"/>
                    <a:pt x="1014063" y="102548"/>
                  </a:cubicBezTo>
                  <a:lnTo>
                    <a:pt x="1014063" y="154540"/>
                  </a:lnTo>
                  <a:cubicBezTo>
                    <a:pt x="1014063" y="181738"/>
                    <a:pt x="1003259" y="207821"/>
                    <a:pt x="984028" y="227053"/>
                  </a:cubicBezTo>
                  <a:cubicBezTo>
                    <a:pt x="964796" y="246284"/>
                    <a:pt x="938713" y="257088"/>
                    <a:pt x="911515" y="257088"/>
                  </a:cubicBezTo>
                  <a:lnTo>
                    <a:pt x="102548" y="257088"/>
                  </a:lnTo>
                  <a:cubicBezTo>
                    <a:pt x="75351" y="257088"/>
                    <a:pt x="49267" y="246284"/>
                    <a:pt x="30036" y="227053"/>
                  </a:cubicBezTo>
                  <a:cubicBezTo>
                    <a:pt x="10804" y="207821"/>
                    <a:pt x="0" y="181738"/>
                    <a:pt x="0" y="154540"/>
                  </a:cubicBezTo>
                  <a:lnTo>
                    <a:pt x="0" y="102548"/>
                  </a:lnTo>
                  <a:cubicBezTo>
                    <a:pt x="0" y="75351"/>
                    <a:pt x="10804" y="49267"/>
                    <a:pt x="30036" y="30036"/>
                  </a:cubicBezTo>
                  <a:cubicBezTo>
                    <a:pt x="49267" y="10804"/>
                    <a:pt x="75351" y="0"/>
                    <a:pt x="102548" y="0"/>
                  </a:cubicBezTo>
                  <a:close/>
                </a:path>
              </a:pathLst>
            </a:custGeom>
            <a:solidFill>
              <a:srgbClr val="0F6342"/>
            </a:solidFill>
          </p:spPr>
        </p:sp>
        <p:sp>
          <p:nvSpPr>
            <p:cNvPr id="89" name="TextBox 89"/>
            <p:cNvSpPr txBox="1"/>
            <p:nvPr/>
          </p:nvSpPr>
          <p:spPr>
            <a:xfrm>
              <a:off x="0" y="-47625"/>
              <a:ext cx="812800" cy="860425"/>
            </a:xfrm>
            <a:prstGeom prst="rect">
              <a:avLst/>
            </a:prstGeom>
          </p:spPr>
          <p:txBody>
            <a:bodyPr lIns="50800" tIns="50800" rIns="50800" bIns="50800" rtlCol="0" anchor="ctr"/>
            <a:lstStyle/>
            <a:p>
              <a:pPr algn="ctr">
                <a:lnSpc>
                  <a:spcPts val="4199"/>
                </a:lnSpc>
                <a:spcBef>
                  <a:spcPct val="0"/>
                </a:spcBef>
              </a:pPr>
              <a:endParaRPr/>
            </a:p>
          </p:txBody>
        </p:sp>
      </p:grpSp>
      <p:grpSp>
        <p:nvGrpSpPr>
          <p:cNvPr id="90" name="Group 90"/>
          <p:cNvGrpSpPr/>
          <p:nvPr/>
        </p:nvGrpSpPr>
        <p:grpSpPr>
          <a:xfrm>
            <a:off x="2711574" y="4101646"/>
            <a:ext cx="1269574" cy="976133"/>
            <a:chOff x="0" y="0"/>
            <a:chExt cx="1653378" cy="1271226"/>
          </a:xfrm>
        </p:grpSpPr>
        <p:sp>
          <p:nvSpPr>
            <p:cNvPr id="91" name="Freeform 91"/>
            <p:cNvSpPr/>
            <p:nvPr/>
          </p:nvSpPr>
          <p:spPr>
            <a:xfrm>
              <a:off x="0" y="0"/>
              <a:ext cx="1653239" cy="1269873"/>
            </a:xfrm>
            <a:custGeom>
              <a:avLst/>
              <a:gdLst/>
              <a:ahLst/>
              <a:cxnLst/>
              <a:rect l="l" t="t" r="r" b="b"/>
              <a:pathLst>
                <a:path w="1653239" h="1269873">
                  <a:moveTo>
                    <a:pt x="899753" y="0"/>
                  </a:moveTo>
                  <a:cubicBezTo>
                    <a:pt x="762421" y="0"/>
                    <a:pt x="623376" y="28693"/>
                    <a:pt x="503548" y="78807"/>
                  </a:cubicBezTo>
                  <a:cubicBezTo>
                    <a:pt x="147858" y="217889"/>
                    <a:pt x="0" y="517374"/>
                    <a:pt x="124969" y="828416"/>
                  </a:cubicBezTo>
                  <a:cubicBezTo>
                    <a:pt x="183108" y="996092"/>
                    <a:pt x="345042" y="1156595"/>
                    <a:pt x="551039" y="1225439"/>
                  </a:cubicBezTo>
                  <a:cubicBezTo>
                    <a:pt x="635616" y="1255527"/>
                    <a:pt x="728884" y="1269873"/>
                    <a:pt x="822152" y="1269873"/>
                  </a:cubicBezTo>
                  <a:cubicBezTo>
                    <a:pt x="1066949" y="1269873"/>
                    <a:pt x="1316887" y="1172436"/>
                    <a:pt x="1459604" y="1007649"/>
                  </a:cubicBezTo>
                  <a:cubicBezTo>
                    <a:pt x="1653239" y="778303"/>
                    <a:pt x="1640999" y="447235"/>
                    <a:pt x="1447242" y="217989"/>
                  </a:cubicBezTo>
                  <a:cubicBezTo>
                    <a:pt x="1320559" y="67349"/>
                    <a:pt x="1112849" y="0"/>
                    <a:pt x="899753" y="0"/>
                  </a:cubicBezTo>
                  <a:close/>
                </a:path>
              </a:pathLst>
            </a:custGeom>
            <a:solidFill>
              <a:srgbClr val="F65C6A"/>
            </a:solidFill>
          </p:spPr>
        </p:sp>
      </p:grpSp>
      <p:grpSp>
        <p:nvGrpSpPr>
          <p:cNvPr id="92" name="Group 92"/>
          <p:cNvGrpSpPr/>
          <p:nvPr/>
        </p:nvGrpSpPr>
        <p:grpSpPr>
          <a:xfrm>
            <a:off x="3215868" y="5411154"/>
            <a:ext cx="3850271" cy="976133"/>
            <a:chOff x="0" y="0"/>
            <a:chExt cx="1014063" cy="257088"/>
          </a:xfrm>
        </p:grpSpPr>
        <p:sp>
          <p:nvSpPr>
            <p:cNvPr id="93" name="Freeform 93"/>
            <p:cNvSpPr/>
            <p:nvPr/>
          </p:nvSpPr>
          <p:spPr>
            <a:xfrm>
              <a:off x="0" y="0"/>
              <a:ext cx="1014063" cy="257088"/>
            </a:xfrm>
            <a:custGeom>
              <a:avLst/>
              <a:gdLst/>
              <a:ahLst/>
              <a:cxnLst/>
              <a:rect l="l" t="t" r="r" b="b"/>
              <a:pathLst>
                <a:path w="1014063" h="257088">
                  <a:moveTo>
                    <a:pt x="102548" y="0"/>
                  </a:moveTo>
                  <a:lnTo>
                    <a:pt x="911515" y="0"/>
                  </a:lnTo>
                  <a:cubicBezTo>
                    <a:pt x="968151" y="0"/>
                    <a:pt x="1014063" y="45912"/>
                    <a:pt x="1014063" y="102548"/>
                  </a:cubicBezTo>
                  <a:lnTo>
                    <a:pt x="1014063" y="154540"/>
                  </a:lnTo>
                  <a:cubicBezTo>
                    <a:pt x="1014063" y="181738"/>
                    <a:pt x="1003259" y="207821"/>
                    <a:pt x="984028" y="227053"/>
                  </a:cubicBezTo>
                  <a:cubicBezTo>
                    <a:pt x="964796" y="246284"/>
                    <a:pt x="938713" y="257088"/>
                    <a:pt x="911515" y="257088"/>
                  </a:cubicBezTo>
                  <a:lnTo>
                    <a:pt x="102548" y="257088"/>
                  </a:lnTo>
                  <a:cubicBezTo>
                    <a:pt x="75351" y="257088"/>
                    <a:pt x="49267" y="246284"/>
                    <a:pt x="30036" y="227053"/>
                  </a:cubicBezTo>
                  <a:cubicBezTo>
                    <a:pt x="10804" y="207821"/>
                    <a:pt x="0" y="181738"/>
                    <a:pt x="0" y="154540"/>
                  </a:cubicBezTo>
                  <a:lnTo>
                    <a:pt x="0" y="102548"/>
                  </a:lnTo>
                  <a:cubicBezTo>
                    <a:pt x="0" y="75351"/>
                    <a:pt x="10804" y="49267"/>
                    <a:pt x="30036" y="30036"/>
                  </a:cubicBezTo>
                  <a:cubicBezTo>
                    <a:pt x="49267" y="10804"/>
                    <a:pt x="75351" y="0"/>
                    <a:pt x="102548" y="0"/>
                  </a:cubicBezTo>
                  <a:close/>
                </a:path>
              </a:pathLst>
            </a:custGeom>
            <a:solidFill>
              <a:srgbClr val="0F6342"/>
            </a:solidFill>
          </p:spPr>
        </p:sp>
        <p:sp>
          <p:nvSpPr>
            <p:cNvPr id="94" name="TextBox 94"/>
            <p:cNvSpPr txBox="1"/>
            <p:nvPr/>
          </p:nvSpPr>
          <p:spPr>
            <a:xfrm>
              <a:off x="0" y="-47625"/>
              <a:ext cx="812800" cy="860425"/>
            </a:xfrm>
            <a:prstGeom prst="rect">
              <a:avLst/>
            </a:prstGeom>
          </p:spPr>
          <p:txBody>
            <a:bodyPr lIns="50800" tIns="50800" rIns="50800" bIns="50800" rtlCol="0" anchor="ctr"/>
            <a:lstStyle/>
            <a:p>
              <a:pPr algn="ctr">
                <a:lnSpc>
                  <a:spcPts val="4199"/>
                </a:lnSpc>
                <a:spcBef>
                  <a:spcPct val="0"/>
                </a:spcBef>
              </a:pPr>
              <a:endParaRPr/>
            </a:p>
          </p:txBody>
        </p:sp>
      </p:grpSp>
      <p:grpSp>
        <p:nvGrpSpPr>
          <p:cNvPr id="95" name="Group 95"/>
          <p:cNvGrpSpPr/>
          <p:nvPr/>
        </p:nvGrpSpPr>
        <p:grpSpPr>
          <a:xfrm>
            <a:off x="2711574" y="5420679"/>
            <a:ext cx="1269574" cy="976133"/>
            <a:chOff x="0" y="0"/>
            <a:chExt cx="1653378" cy="1271226"/>
          </a:xfrm>
        </p:grpSpPr>
        <p:sp>
          <p:nvSpPr>
            <p:cNvPr id="96" name="Freeform 96"/>
            <p:cNvSpPr/>
            <p:nvPr/>
          </p:nvSpPr>
          <p:spPr>
            <a:xfrm>
              <a:off x="0" y="0"/>
              <a:ext cx="1653239" cy="1269873"/>
            </a:xfrm>
            <a:custGeom>
              <a:avLst/>
              <a:gdLst/>
              <a:ahLst/>
              <a:cxnLst/>
              <a:rect l="l" t="t" r="r" b="b"/>
              <a:pathLst>
                <a:path w="1653239" h="1269873">
                  <a:moveTo>
                    <a:pt x="899753" y="0"/>
                  </a:moveTo>
                  <a:cubicBezTo>
                    <a:pt x="762421" y="0"/>
                    <a:pt x="623376" y="28693"/>
                    <a:pt x="503548" y="78807"/>
                  </a:cubicBezTo>
                  <a:cubicBezTo>
                    <a:pt x="147858" y="217889"/>
                    <a:pt x="0" y="517374"/>
                    <a:pt x="124969" y="828416"/>
                  </a:cubicBezTo>
                  <a:cubicBezTo>
                    <a:pt x="183108" y="996092"/>
                    <a:pt x="345042" y="1156595"/>
                    <a:pt x="551039" y="1225439"/>
                  </a:cubicBezTo>
                  <a:cubicBezTo>
                    <a:pt x="635616" y="1255527"/>
                    <a:pt x="728884" y="1269873"/>
                    <a:pt x="822152" y="1269873"/>
                  </a:cubicBezTo>
                  <a:cubicBezTo>
                    <a:pt x="1066949" y="1269873"/>
                    <a:pt x="1316887" y="1172436"/>
                    <a:pt x="1459604" y="1007649"/>
                  </a:cubicBezTo>
                  <a:cubicBezTo>
                    <a:pt x="1653239" y="778303"/>
                    <a:pt x="1640999" y="447235"/>
                    <a:pt x="1447242" y="217989"/>
                  </a:cubicBezTo>
                  <a:cubicBezTo>
                    <a:pt x="1320559" y="67349"/>
                    <a:pt x="1112849" y="0"/>
                    <a:pt x="899753" y="0"/>
                  </a:cubicBezTo>
                  <a:close/>
                </a:path>
              </a:pathLst>
            </a:custGeom>
            <a:solidFill>
              <a:srgbClr val="F65C6A"/>
            </a:solidFill>
          </p:spPr>
        </p:sp>
      </p:grpSp>
      <p:grpSp>
        <p:nvGrpSpPr>
          <p:cNvPr id="97" name="Group 97"/>
          <p:cNvGrpSpPr/>
          <p:nvPr/>
        </p:nvGrpSpPr>
        <p:grpSpPr>
          <a:xfrm>
            <a:off x="3215868" y="6700809"/>
            <a:ext cx="3850271" cy="976133"/>
            <a:chOff x="0" y="0"/>
            <a:chExt cx="1014063" cy="257088"/>
          </a:xfrm>
        </p:grpSpPr>
        <p:sp>
          <p:nvSpPr>
            <p:cNvPr id="98" name="Freeform 98"/>
            <p:cNvSpPr/>
            <p:nvPr/>
          </p:nvSpPr>
          <p:spPr>
            <a:xfrm>
              <a:off x="0" y="0"/>
              <a:ext cx="1014063" cy="257088"/>
            </a:xfrm>
            <a:custGeom>
              <a:avLst/>
              <a:gdLst/>
              <a:ahLst/>
              <a:cxnLst/>
              <a:rect l="l" t="t" r="r" b="b"/>
              <a:pathLst>
                <a:path w="1014063" h="257088">
                  <a:moveTo>
                    <a:pt x="102548" y="0"/>
                  </a:moveTo>
                  <a:lnTo>
                    <a:pt x="911515" y="0"/>
                  </a:lnTo>
                  <a:cubicBezTo>
                    <a:pt x="968151" y="0"/>
                    <a:pt x="1014063" y="45912"/>
                    <a:pt x="1014063" y="102548"/>
                  </a:cubicBezTo>
                  <a:lnTo>
                    <a:pt x="1014063" y="154540"/>
                  </a:lnTo>
                  <a:cubicBezTo>
                    <a:pt x="1014063" y="181738"/>
                    <a:pt x="1003259" y="207821"/>
                    <a:pt x="984028" y="227053"/>
                  </a:cubicBezTo>
                  <a:cubicBezTo>
                    <a:pt x="964796" y="246284"/>
                    <a:pt x="938713" y="257088"/>
                    <a:pt x="911515" y="257088"/>
                  </a:cubicBezTo>
                  <a:lnTo>
                    <a:pt x="102548" y="257088"/>
                  </a:lnTo>
                  <a:cubicBezTo>
                    <a:pt x="75351" y="257088"/>
                    <a:pt x="49267" y="246284"/>
                    <a:pt x="30036" y="227053"/>
                  </a:cubicBezTo>
                  <a:cubicBezTo>
                    <a:pt x="10804" y="207821"/>
                    <a:pt x="0" y="181738"/>
                    <a:pt x="0" y="154540"/>
                  </a:cubicBezTo>
                  <a:lnTo>
                    <a:pt x="0" y="102548"/>
                  </a:lnTo>
                  <a:cubicBezTo>
                    <a:pt x="0" y="75351"/>
                    <a:pt x="10804" y="49267"/>
                    <a:pt x="30036" y="30036"/>
                  </a:cubicBezTo>
                  <a:cubicBezTo>
                    <a:pt x="49267" y="10804"/>
                    <a:pt x="75351" y="0"/>
                    <a:pt x="102548" y="0"/>
                  </a:cubicBezTo>
                  <a:close/>
                </a:path>
              </a:pathLst>
            </a:custGeom>
            <a:solidFill>
              <a:srgbClr val="0F6342"/>
            </a:solidFill>
          </p:spPr>
        </p:sp>
        <p:sp>
          <p:nvSpPr>
            <p:cNvPr id="99" name="TextBox 99"/>
            <p:cNvSpPr txBox="1"/>
            <p:nvPr/>
          </p:nvSpPr>
          <p:spPr>
            <a:xfrm>
              <a:off x="0" y="-47625"/>
              <a:ext cx="812800" cy="860425"/>
            </a:xfrm>
            <a:prstGeom prst="rect">
              <a:avLst/>
            </a:prstGeom>
          </p:spPr>
          <p:txBody>
            <a:bodyPr lIns="50800" tIns="50800" rIns="50800" bIns="50800" rtlCol="0" anchor="ctr"/>
            <a:lstStyle/>
            <a:p>
              <a:pPr algn="ctr">
                <a:lnSpc>
                  <a:spcPts val="4199"/>
                </a:lnSpc>
                <a:spcBef>
                  <a:spcPct val="0"/>
                </a:spcBef>
              </a:pPr>
              <a:endParaRPr/>
            </a:p>
          </p:txBody>
        </p:sp>
      </p:grpSp>
      <p:grpSp>
        <p:nvGrpSpPr>
          <p:cNvPr id="100" name="Group 100"/>
          <p:cNvGrpSpPr/>
          <p:nvPr/>
        </p:nvGrpSpPr>
        <p:grpSpPr>
          <a:xfrm>
            <a:off x="2711574" y="6680720"/>
            <a:ext cx="1269574" cy="976133"/>
            <a:chOff x="0" y="0"/>
            <a:chExt cx="1653378" cy="1271226"/>
          </a:xfrm>
        </p:grpSpPr>
        <p:sp>
          <p:nvSpPr>
            <p:cNvPr id="101" name="Freeform 101"/>
            <p:cNvSpPr/>
            <p:nvPr/>
          </p:nvSpPr>
          <p:spPr>
            <a:xfrm>
              <a:off x="0" y="0"/>
              <a:ext cx="1653239" cy="1269873"/>
            </a:xfrm>
            <a:custGeom>
              <a:avLst/>
              <a:gdLst/>
              <a:ahLst/>
              <a:cxnLst/>
              <a:rect l="l" t="t" r="r" b="b"/>
              <a:pathLst>
                <a:path w="1653239" h="1269873">
                  <a:moveTo>
                    <a:pt x="899753" y="0"/>
                  </a:moveTo>
                  <a:cubicBezTo>
                    <a:pt x="762421" y="0"/>
                    <a:pt x="623376" y="28693"/>
                    <a:pt x="503548" y="78807"/>
                  </a:cubicBezTo>
                  <a:cubicBezTo>
                    <a:pt x="147858" y="217889"/>
                    <a:pt x="0" y="517374"/>
                    <a:pt x="124969" y="828416"/>
                  </a:cubicBezTo>
                  <a:cubicBezTo>
                    <a:pt x="183108" y="996092"/>
                    <a:pt x="345042" y="1156595"/>
                    <a:pt x="551039" y="1225439"/>
                  </a:cubicBezTo>
                  <a:cubicBezTo>
                    <a:pt x="635616" y="1255527"/>
                    <a:pt x="728884" y="1269873"/>
                    <a:pt x="822152" y="1269873"/>
                  </a:cubicBezTo>
                  <a:cubicBezTo>
                    <a:pt x="1066949" y="1269873"/>
                    <a:pt x="1316887" y="1172436"/>
                    <a:pt x="1459604" y="1007649"/>
                  </a:cubicBezTo>
                  <a:cubicBezTo>
                    <a:pt x="1653239" y="778303"/>
                    <a:pt x="1640999" y="447235"/>
                    <a:pt x="1447242" y="217989"/>
                  </a:cubicBezTo>
                  <a:cubicBezTo>
                    <a:pt x="1320559" y="67349"/>
                    <a:pt x="1112849" y="0"/>
                    <a:pt x="899753" y="0"/>
                  </a:cubicBezTo>
                  <a:close/>
                </a:path>
              </a:pathLst>
            </a:custGeom>
            <a:solidFill>
              <a:srgbClr val="F65C6A"/>
            </a:solidFill>
          </p:spPr>
        </p:sp>
      </p:grpSp>
      <p:grpSp>
        <p:nvGrpSpPr>
          <p:cNvPr id="102" name="Group 102"/>
          <p:cNvGrpSpPr/>
          <p:nvPr/>
        </p:nvGrpSpPr>
        <p:grpSpPr>
          <a:xfrm>
            <a:off x="3232061" y="8010317"/>
            <a:ext cx="3850271" cy="976133"/>
            <a:chOff x="0" y="0"/>
            <a:chExt cx="1014063" cy="257088"/>
          </a:xfrm>
        </p:grpSpPr>
        <p:sp>
          <p:nvSpPr>
            <p:cNvPr id="103" name="Freeform 103"/>
            <p:cNvSpPr/>
            <p:nvPr/>
          </p:nvSpPr>
          <p:spPr>
            <a:xfrm>
              <a:off x="0" y="0"/>
              <a:ext cx="1014063" cy="257088"/>
            </a:xfrm>
            <a:custGeom>
              <a:avLst/>
              <a:gdLst/>
              <a:ahLst/>
              <a:cxnLst/>
              <a:rect l="l" t="t" r="r" b="b"/>
              <a:pathLst>
                <a:path w="1014063" h="257088">
                  <a:moveTo>
                    <a:pt x="102548" y="0"/>
                  </a:moveTo>
                  <a:lnTo>
                    <a:pt x="911515" y="0"/>
                  </a:lnTo>
                  <a:cubicBezTo>
                    <a:pt x="968151" y="0"/>
                    <a:pt x="1014063" y="45912"/>
                    <a:pt x="1014063" y="102548"/>
                  </a:cubicBezTo>
                  <a:lnTo>
                    <a:pt x="1014063" y="154540"/>
                  </a:lnTo>
                  <a:cubicBezTo>
                    <a:pt x="1014063" y="181738"/>
                    <a:pt x="1003259" y="207821"/>
                    <a:pt x="984028" y="227053"/>
                  </a:cubicBezTo>
                  <a:cubicBezTo>
                    <a:pt x="964796" y="246284"/>
                    <a:pt x="938713" y="257088"/>
                    <a:pt x="911515" y="257088"/>
                  </a:cubicBezTo>
                  <a:lnTo>
                    <a:pt x="102548" y="257088"/>
                  </a:lnTo>
                  <a:cubicBezTo>
                    <a:pt x="75351" y="257088"/>
                    <a:pt x="49267" y="246284"/>
                    <a:pt x="30036" y="227053"/>
                  </a:cubicBezTo>
                  <a:cubicBezTo>
                    <a:pt x="10804" y="207821"/>
                    <a:pt x="0" y="181738"/>
                    <a:pt x="0" y="154540"/>
                  </a:cubicBezTo>
                  <a:lnTo>
                    <a:pt x="0" y="102548"/>
                  </a:lnTo>
                  <a:cubicBezTo>
                    <a:pt x="0" y="75351"/>
                    <a:pt x="10804" y="49267"/>
                    <a:pt x="30036" y="30036"/>
                  </a:cubicBezTo>
                  <a:cubicBezTo>
                    <a:pt x="49267" y="10804"/>
                    <a:pt x="75351" y="0"/>
                    <a:pt x="102548" y="0"/>
                  </a:cubicBezTo>
                  <a:close/>
                </a:path>
              </a:pathLst>
            </a:custGeom>
            <a:solidFill>
              <a:srgbClr val="0F6342"/>
            </a:solidFill>
          </p:spPr>
        </p:sp>
        <p:sp>
          <p:nvSpPr>
            <p:cNvPr id="104" name="TextBox 104"/>
            <p:cNvSpPr txBox="1"/>
            <p:nvPr/>
          </p:nvSpPr>
          <p:spPr>
            <a:xfrm>
              <a:off x="0" y="-47625"/>
              <a:ext cx="812800" cy="860425"/>
            </a:xfrm>
            <a:prstGeom prst="rect">
              <a:avLst/>
            </a:prstGeom>
          </p:spPr>
          <p:txBody>
            <a:bodyPr lIns="50800" tIns="50800" rIns="50800" bIns="50800" rtlCol="0" anchor="ctr"/>
            <a:lstStyle/>
            <a:p>
              <a:pPr algn="ctr">
                <a:lnSpc>
                  <a:spcPts val="4199"/>
                </a:lnSpc>
                <a:spcBef>
                  <a:spcPct val="0"/>
                </a:spcBef>
              </a:pPr>
              <a:endParaRPr/>
            </a:p>
          </p:txBody>
        </p:sp>
      </p:grpSp>
      <p:grpSp>
        <p:nvGrpSpPr>
          <p:cNvPr id="105" name="Group 105"/>
          <p:cNvGrpSpPr/>
          <p:nvPr/>
        </p:nvGrpSpPr>
        <p:grpSpPr>
          <a:xfrm>
            <a:off x="2711574" y="8019842"/>
            <a:ext cx="1269574" cy="976133"/>
            <a:chOff x="0" y="0"/>
            <a:chExt cx="1653378" cy="1271226"/>
          </a:xfrm>
        </p:grpSpPr>
        <p:sp>
          <p:nvSpPr>
            <p:cNvPr id="106" name="Freeform 106"/>
            <p:cNvSpPr/>
            <p:nvPr/>
          </p:nvSpPr>
          <p:spPr>
            <a:xfrm>
              <a:off x="0" y="0"/>
              <a:ext cx="1653239" cy="1269873"/>
            </a:xfrm>
            <a:custGeom>
              <a:avLst/>
              <a:gdLst/>
              <a:ahLst/>
              <a:cxnLst/>
              <a:rect l="l" t="t" r="r" b="b"/>
              <a:pathLst>
                <a:path w="1653239" h="1269873">
                  <a:moveTo>
                    <a:pt x="899753" y="0"/>
                  </a:moveTo>
                  <a:cubicBezTo>
                    <a:pt x="762421" y="0"/>
                    <a:pt x="623376" y="28693"/>
                    <a:pt x="503548" y="78807"/>
                  </a:cubicBezTo>
                  <a:cubicBezTo>
                    <a:pt x="147858" y="217889"/>
                    <a:pt x="0" y="517374"/>
                    <a:pt x="124969" y="828416"/>
                  </a:cubicBezTo>
                  <a:cubicBezTo>
                    <a:pt x="183108" y="996092"/>
                    <a:pt x="345042" y="1156595"/>
                    <a:pt x="551039" y="1225439"/>
                  </a:cubicBezTo>
                  <a:cubicBezTo>
                    <a:pt x="635616" y="1255527"/>
                    <a:pt x="728884" y="1269873"/>
                    <a:pt x="822152" y="1269873"/>
                  </a:cubicBezTo>
                  <a:cubicBezTo>
                    <a:pt x="1066949" y="1269873"/>
                    <a:pt x="1316887" y="1172436"/>
                    <a:pt x="1459604" y="1007649"/>
                  </a:cubicBezTo>
                  <a:cubicBezTo>
                    <a:pt x="1653239" y="778303"/>
                    <a:pt x="1640999" y="447235"/>
                    <a:pt x="1447242" y="217989"/>
                  </a:cubicBezTo>
                  <a:cubicBezTo>
                    <a:pt x="1320559" y="67349"/>
                    <a:pt x="1112849" y="0"/>
                    <a:pt x="899753" y="0"/>
                  </a:cubicBezTo>
                  <a:close/>
                </a:path>
              </a:pathLst>
            </a:custGeom>
            <a:solidFill>
              <a:srgbClr val="F65C6A"/>
            </a:solidFill>
          </p:spPr>
        </p:sp>
      </p:grpSp>
      <p:grpSp>
        <p:nvGrpSpPr>
          <p:cNvPr id="107" name="Group 107"/>
          <p:cNvGrpSpPr/>
          <p:nvPr/>
        </p:nvGrpSpPr>
        <p:grpSpPr>
          <a:xfrm>
            <a:off x="11782407" y="2747777"/>
            <a:ext cx="4201649" cy="976133"/>
            <a:chOff x="0" y="0"/>
            <a:chExt cx="1106607" cy="257088"/>
          </a:xfrm>
        </p:grpSpPr>
        <p:sp>
          <p:nvSpPr>
            <p:cNvPr id="108" name="Freeform 108"/>
            <p:cNvSpPr/>
            <p:nvPr/>
          </p:nvSpPr>
          <p:spPr>
            <a:xfrm>
              <a:off x="0" y="0"/>
              <a:ext cx="1106607" cy="257088"/>
            </a:xfrm>
            <a:custGeom>
              <a:avLst/>
              <a:gdLst/>
              <a:ahLst/>
              <a:cxnLst/>
              <a:rect l="l" t="t" r="r" b="b"/>
              <a:pathLst>
                <a:path w="1106607" h="257088">
                  <a:moveTo>
                    <a:pt x="93972" y="0"/>
                  </a:moveTo>
                  <a:lnTo>
                    <a:pt x="1012635" y="0"/>
                  </a:lnTo>
                  <a:cubicBezTo>
                    <a:pt x="1064535" y="0"/>
                    <a:pt x="1106607" y="42073"/>
                    <a:pt x="1106607" y="93972"/>
                  </a:cubicBezTo>
                  <a:lnTo>
                    <a:pt x="1106607" y="163116"/>
                  </a:lnTo>
                  <a:cubicBezTo>
                    <a:pt x="1106607" y="215016"/>
                    <a:pt x="1064535" y="257088"/>
                    <a:pt x="1012635" y="257088"/>
                  </a:cubicBezTo>
                  <a:lnTo>
                    <a:pt x="93972" y="257088"/>
                  </a:lnTo>
                  <a:cubicBezTo>
                    <a:pt x="42073" y="257088"/>
                    <a:pt x="0" y="215016"/>
                    <a:pt x="0" y="163116"/>
                  </a:cubicBezTo>
                  <a:lnTo>
                    <a:pt x="0" y="93972"/>
                  </a:lnTo>
                  <a:cubicBezTo>
                    <a:pt x="0" y="42073"/>
                    <a:pt x="42073" y="0"/>
                    <a:pt x="93972" y="0"/>
                  </a:cubicBezTo>
                  <a:close/>
                </a:path>
              </a:pathLst>
            </a:custGeom>
            <a:solidFill>
              <a:srgbClr val="0F6342"/>
            </a:solidFill>
          </p:spPr>
        </p:sp>
        <p:sp>
          <p:nvSpPr>
            <p:cNvPr id="109" name="TextBox 109"/>
            <p:cNvSpPr txBox="1"/>
            <p:nvPr/>
          </p:nvSpPr>
          <p:spPr>
            <a:xfrm>
              <a:off x="0" y="-38100"/>
              <a:ext cx="812800" cy="850900"/>
            </a:xfrm>
            <a:prstGeom prst="rect">
              <a:avLst/>
            </a:prstGeom>
          </p:spPr>
          <p:txBody>
            <a:bodyPr lIns="50800" tIns="50800" rIns="50800" bIns="50800" rtlCol="0" anchor="ctr"/>
            <a:lstStyle/>
            <a:p>
              <a:pPr algn="ctr">
                <a:lnSpc>
                  <a:spcPts val="2799"/>
                </a:lnSpc>
                <a:spcBef>
                  <a:spcPct val="0"/>
                </a:spcBef>
              </a:pPr>
              <a:endParaRPr/>
            </a:p>
          </p:txBody>
        </p:sp>
      </p:grpSp>
      <p:grpSp>
        <p:nvGrpSpPr>
          <p:cNvPr id="110" name="Group 110"/>
          <p:cNvGrpSpPr/>
          <p:nvPr/>
        </p:nvGrpSpPr>
        <p:grpSpPr>
          <a:xfrm>
            <a:off x="11342740" y="2769698"/>
            <a:ext cx="1269574" cy="976133"/>
            <a:chOff x="0" y="0"/>
            <a:chExt cx="1653378" cy="1271226"/>
          </a:xfrm>
        </p:grpSpPr>
        <p:sp>
          <p:nvSpPr>
            <p:cNvPr id="111" name="Freeform 111"/>
            <p:cNvSpPr/>
            <p:nvPr/>
          </p:nvSpPr>
          <p:spPr>
            <a:xfrm>
              <a:off x="0" y="0"/>
              <a:ext cx="1653239" cy="1269873"/>
            </a:xfrm>
            <a:custGeom>
              <a:avLst/>
              <a:gdLst/>
              <a:ahLst/>
              <a:cxnLst/>
              <a:rect l="l" t="t" r="r" b="b"/>
              <a:pathLst>
                <a:path w="1653239" h="1269873">
                  <a:moveTo>
                    <a:pt x="899753" y="0"/>
                  </a:moveTo>
                  <a:cubicBezTo>
                    <a:pt x="762421" y="0"/>
                    <a:pt x="623376" y="28693"/>
                    <a:pt x="503548" y="78807"/>
                  </a:cubicBezTo>
                  <a:cubicBezTo>
                    <a:pt x="147858" y="217889"/>
                    <a:pt x="0" y="517374"/>
                    <a:pt x="124969" y="828416"/>
                  </a:cubicBezTo>
                  <a:cubicBezTo>
                    <a:pt x="183108" y="996092"/>
                    <a:pt x="345042" y="1156595"/>
                    <a:pt x="551039" y="1225439"/>
                  </a:cubicBezTo>
                  <a:cubicBezTo>
                    <a:pt x="635616" y="1255527"/>
                    <a:pt x="728884" y="1269873"/>
                    <a:pt x="822152" y="1269873"/>
                  </a:cubicBezTo>
                  <a:cubicBezTo>
                    <a:pt x="1066949" y="1269873"/>
                    <a:pt x="1316887" y="1172436"/>
                    <a:pt x="1459604" y="1007649"/>
                  </a:cubicBezTo>
                  <a:cubicBezTo>
                    <a:pt x="1653239" y="778303"/>
                    <a:pt x="1640999" y="447235"/>
                    <a:pt x="1447242" y="217989"/>
                  </a:cubicBezTo>
                  <a:cubicBezTo>
                    <a:pt x="1320559" y="67349"/>
                    <a:pt x="1112849" y="0"/>
                    <a:pt x="899753" y="0"/>
                  </a:cubicBezTo>
                  <a:close/>
                </a:path>
              </a:pathLst>
            </a:custGeom>
            <a:solidFill>
              <a:srgbClr val="F65C6A"/>
            </a:solidFill>
          </p:spPr>
        </p:sp>
      </p:grpSp>
      <p:grpSp>
        <p:nvGrpSpPr>
          <p:cNvPr id="112" name="Group 112"/>
          <p:cNvGrpSpPr/>
          <p:nvPr/>
        </p:nvGrpSpPr>
        <p:grpSpPr>
          <a:xfrm>
            <a:off x="11782407" y="4088858"/>
            <a:ext cx="4201649" cy="976133"/>
            <a:chOff x="0" y="0"/>
            <a:chExt cx="1106607" cy="257088"/>
          </a:xfrm>
        </p:grpSpPr>
        <p:sp>
          <p:nvSpPr>
            <p:cNvPr id="113" name="Freeform 113"/>
            <p:cNvSpPr/>
            <p:nvPr/>
          </p:nvSpPr>
          <p:spPr>
            <a:xfrm>
              <a:off x="0" y="0"/>
              <a:ext cx="1106607" cy="257088"/>
            </a:xfrm>
            <a:custGeom>
              <a:avLst/>
              <a:gdLst/>
              <a:ahLst/>
              <a:cxnLst/>
              <a:rect l="l" t="t" r="r" b="b"/>
              <a:pathLst>
                <a:path w="1106607" h="257088">
                  <a:moveTo>
                    <a:pt x="93972" y="0"/>
                  </a:moveTo>
                  <a:lnTo>
                    <a:pt x="1012635" y="0"/>
                  </a:lnTo>
                  <a:cubicBezTo>
                    <a:pt x="1064535" y="0"/>
                    <a:pt x="1106607" y="42073"/>
                    <a:pt x="1106607" y="93972"/>
                  </a:cubicBezTo>
                  <a:lnTo>
                    <a:pt x="1106607" y="163116"/>
                  </a:lnTo>
                  <a:cubicBezTo>
                    <a:pt x="1106607" y="215016"/>
                    <a:pt x="1064535" y="257088"/>
                    <a:pt x="1012635" y="257088"/>
                  </a:cubicBezTo>
                  <a:lnTo>
                    <a:pt x="93972" y="257088"/>
                  </a:lnTo>
                  <a:cubicBezTo>
                    <a:pt x="42073" y="257088"/>
                    <a:pt x="0" y="215016"/>
                    <a:pt x="0" y="163116"/>
                  </a:cubicBezTo>
                  <a:lnTo>
                    <a:pt x="0" y="93972"/>
                  </a:lnTo>
                  <a:cubicBezTo>
                    <a:pt x="0" y="42073"/>
                    <a:pt x="42073" y="0"/>
                    <a:pt x="93972" y="0"/>
                  </a:cubicBezTo>
                  <a:close/>
                </a:path>
              </a:pathLst>
            </a:custGeom>
            <a:solidFill>
              <a:srgbClr val="0F6342"/>
            </a:solidFill>
          </p:spPr>
        </p:sp>
        <p:sp>
          <p:nvSpPr>
            <p:cNvPr id="114" name="TextBox 114"/>
            <p:cNvSpPr txBox="1"/>
            <p:nvPr/>
          </p:nvSpPr>
          <p:spPr>
            <a:xfrm>
              <a:off x="0" y="-38100"/>
              <a:ext cx="812800" cy="850900"/>
            </a:xfrm>
            <a:prstGeom prst="rect">
              <a:avLst/>
            </a:prstGeom>
          </p:spPr>
          <p:txBody>
            <a:bodyPr lIns="50800" tIns="50800" rIns="50800" bIns="50800" rtlCol="0" anchor="ctr"/>
            <a:lstStyle/>
            <a:p>
              <a:pPr algn="ctr">
                <a:lnSpc>
                  <a:spcPts val="3359"/>
                </a:lnSpc>
                <a:spcBef>
                  <a:spcPct val="0"/>
                </a:spcBef>
              </a:pPr>
              <a:endParaRPr/>
            </a:p>
          </p:txBody>
        </p:sp>
      </p:grpSp>
      <p:grpSp>
        <p:nvGrpSpPr>
          <p:cNvPr id="115" name="Group 115"/>
          <p:cNvGrpSpPr/>
          <p:nvPr/>
        </p:nvGrpSpPr>
        <p:grpSpPr>
          <a:xfrm>
            <a:off x="11782407" y="5414544"/>
            <a:ext cx="4201649" cy="1093494"/>
            <a:chOff x="0" y="0"/>
            <a:chExt cx="1106607" cy="287998"/>
          </a:xfrm>
        </p:grpSpPr>
        <p:sp>
          <p:nvSpPr>
            <p:cNvPr id="116" name="Freeform 116"/>
            <p:cNvSpPr/>
            <p:nvPr/>
          </p:nvSpPr>
          <p:spPr>
            <a:xfrm>
              <a:off x="0" y="0"/>
              <a:ext cx="1106607" cy="287998"/>
            </a:xfrm>
            <a:custGeom>
              <a:avLst/>
              <a:gdLst/>
              <a:ahLst/>
              <a:cxnLst/>
              <a:rect l="l" t="t" r="r" b="b"/>
              <a:pathLst>
                <a:path w="1106607" h="287998">
                  <a:moveTo>
                    <a:pt x="93972" y="0"/>
                  </a:moveTo>
                  <a:lnTo>
                    <a:pt x="1012635" y="0"/>
                  </a:lnTo>
                  <a:cubicBezTo>
                    <a:pt x="1064535" y="0"/>
                    <a:pt x="1106607" y="42073"/>
                    <a:pt x="1106607" y="93972"/>
                  </a:cubicBezTo>
                  <a:lnTo>
                    <a:pt x="1106607" y="194026"/>
                  </a:lnTo>
                  <a:cubicBezTo>
                    <a:pt x="1106607" y="245926"/>
                    <a:pt x="1064535" y="287998"/>
                    <a:pt x="1012635" y="287998"/>
                  </a:cubicBezTo>
                  <a:lnTo>
                    <a:pt x="93972" y="287998"/>
                  </a:lnTo>
                  <a:cubicBezTo>
                    <a:pt x="42073" y="287998"/>
                    <a:pt x="0" y="245926"/>
                    <a:pt x="0" y="194026"/>
                  </a:cubicBezTo>
                  <a:lnTo>
                    <a:pt x="0" y="93972"/>
                  </a:lnTo>
                  <a:cubicBezTo>
                    <a:pt x="0" y="42073"/>
                    <a:pt x="42073" y="0"/>
                    <a:pt x="93972" y="0"/>
                  </a:cubicBezTo>
                  <a:close/>
                </a:path>
              </a:pathLst>
            </a:custGeom>
            <a:solidFill>
              <a:srgbClr val="0F6342"/>
            </a:solidFill>
          </p:spPr>
        </p:sp>
        <p:sp>
          <p:nvSpPr>
            <p:cNvPr id="117" name="TextBox 11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8" name="Group 118"/>
          <p:cNvGrpSpPr/>
          <p:nvPr/>
        </p:nvGrpSpPr>
        <p:grpSpPr>
          <a:xfrm>
            <a:off x="11782407" y="6752627"/>
            <a:ext cx="4176815" cy="976133"/>
            <a:chOff x="0" y="0"/>
            <a:chExt cx="1100067" cy="257088"/>
          </a:xfrm>
        </p:grpSpPr>
        <p:sp>
          <p:nvSpPr>
            <p:cNvPr id="119" name="Freeform 119"/>
            <p:cNvSpPr/>
            <p:nvPr/>
          </p:nvSpPr>
          <p:spPr>
            <a:xfrm>
              <a:off x="0" y="0"/>
              <a:ext cx="1100067" cy="257088"/>
            </a:xfrm>
            <a:custGeom>
              <a:avLst/>
              <a:gdLst/>
              <a:ahLst/>
              <a:cxnLst/>
              <a:rect l="l" t="t" r="r" b="b"/>
              <a:pathLst>
                <a:path w="1100067" h="257088">
                  <a:moveTo>
                    <a:pt x="94531" y="0"/>
                  </a:moveTo>
                  <a:lnTo>
                    <a:pt x="1005536" y="0"/>
                  </a:lnTo>
                  <a:cubicBezTo>
                    <a:pt x="1057744" y="0"/>
                    <a:pt x="1100067" y="42323"/>
                    <a:pt x="1100067" y="94531"/>
                  </a:cubicBezTo>
                  <a:lnTo>
                    <a:pt x="1100067" y="162558"/>
                  </a:lnTo>
                  <a:cubicBezTo>
                    <a:pt x="1100067" y="214766"/>
                    <a:pt x="1057744" y="257088"/>
                    <a:pt x="1005536" y="257088"/>
                  </a:cubicBezTo>
                  <a:lnTo>
                    <a:pt x="94531" y="257088"/>
                  </a:lnTo>
                  <a:cubicBezTo>
                    <a:pt x="69460" y="257088"/>
                    <a:pt x="45415" y="247129"/>
                    <a:pt x="27687" y="229401"/>
                  </a:cubicBezTo>
                  <a:cubicBezTo>
                    <a:pt x="9959" y="211673"/>
                    <a:pt x="0" y="187629"/>
                    <a:pt x="0" y="162558"/>
                  </a:cubicBezTo>
                  <a:lnTo>
                    <a:pt x="0" y="94531"/>
                  </a:lnTo>
                  <a:cubicBezTo>
                    <a:pt x="0" y="42323"/>
                    <a:pt x="42323" y="0"/>
                    <a:pt x="94531" y="0"/>
                  </a:cubicBezTo>
                  <a:close/>
                </a:path>
              </a:pathLst>
            </a:custGeom>
            <a:solidFill>
              <a:srgbClr val="0F6342"/>
            </a:solidFill>
          </p:spPr>
        </p:sp>
        <p:sp>
          <p:nvSpPr>
            <p:cNvPr id="120" name="TextBox 120"/>
            <p:cNvSpPr txBox="1"/>
            <p:nvPr/>
          </p:nvSpPr>
          <p:spPr>
            <a:xfrm>
              <a:off x="0" y="-47625"/>
              <a:ext cx="812800" cy="860425"/>
            </a:xfrm>
            <a:prstGeom prst="rect">
              <a:avLst/>
            </a:prstGeom>
          </p:spPr>
          <p:txBody>
            <a:bodyPr lIns="50800" tIns="50800" rIns="50800" bIns="50800" rtlCol="0" anchor="ctr"/>
            <a:lstStyle/>
            <a:p>
              <a:pPr algn="ctr">
                <a:lnSpc>
                  <a:spcPts val="4199"/>
                </a:lnSpc>
                <a:spcBef>
                  <a:spcPct val="0"/>
                </a:spcBef>
              </a:pPr>
              <a:endParaRPr/>
            </a:p>
          </p:txBody>
        </p:sp>
      </p:grpSp>
      <p:grpSp>
        <p:nvGrpSpPr>
          <p:cNvPr id="121" name="Group 121"/>
          <p:cNvGrpSpPr/>
          <p:nvPr/>
        </p:nvGrpSpPr>
        <p:grpSpPr>
          <a:xfrm>
            <a:off x="11782407" y="8010317"/>
            <a:ext cx="4176815" cy="976133"/>
            <a:chOff x="0" y="0"/>
            <a:chExt cx="1100067" cy="257088"/>
          </a:xfrm>
        </p:grpSpPr>
        <p:sp>
          <p:nvSpPr>
            <p:cNvPr id="122" name="Freeform 122"/>
            <p:cNvSpPr/>
            <p:nvPr/>
          </p:nvSpPr>
          <p:spPr>
            <a:xfrm>
              <a:off x="0" y="0"/>
              <a:ext cx="1100067" cy="257088"/>
            </a:xfrm>
            <a:custGeom>
              <a:avLst/>
              <a:gdLst/>
              <a:ahLst/>
              <a:cxnLst/>
              <a:rect l="l" t="t" r="r" b="b"/>
              <a:pathLst>
                <a:path w="1100067" h="257088">
                  <a:moveTo>
                    <a:pt x="94531" y="0"/>
                  </a:moveTo>
                  <a:lnTo>
                    <a:pt x="1005536" y="0"/>
                  </a:lnTo>
                  <a:cubicBezTo>
                    <a:pt x="1057744" y="0"/>
                    <a:pt x="1100067" y="42323"/>
                    <a:pt x="1100067" y="94531"/>
                  </a:cubicBezTo>
                  <a:lnTo>
                    <a:pt x="1100067" y="162558"/>
                  </a:lnTo>
                  <a:cubicBezTo>
                    <a:pt x="1100067" y="214766"/>
                    <a:pt x="1057744" y="257088"/>
                    <a:pt x="1005536" y="257088"/>
                  </a:cubicBezTo>
                  <a:lnTo>
                    <a:pt x="94531" y="257088"/>
                  </a:lnTo>
                  <a:cubicBezTo>
                    <a:pt x="69460" y="257088"/>
                    <a:pt x="45415" y="247129"/>
                    <a:pt x="27687" y="229401"/>
                  </a:cubicBezTo>
                  <a:cubicBezTo>
                    <a:pt x="9959" y="211673"/>
                    <a:pt x="0" y="187629"/>
                    <a:pt x="0" y="162558"/>
                  </a:cubicBezTo>
                  <a:lnTo>
                    <a:pt x="0" y="94531"/>
                  </a:lnTo>
                  <a:cubicBezTo>
                    <a:pt x="0" y="42323"/>
                    <a:pt x="42323" y="0"/>
                    <a:pt x="94531" y="0"/>
                  </a:cubicBezTo>
                  <a:close/>
                </a:path>
              </a:pathLst>
            </a:custGeom>
            <a:solidFill>
              <a:srgbClr val="0F6342"/>
            </a:solidFill>
          </p:spPr>
        </p:sp>
        <p:sp>
          <p:nvSpPr>
            <p:cNvPr id="123" name="TextBox 123"/>
            <p:cNvSpPr txBox="1"/>
            <p:nvPr/>
          </p:nvSpPr>
          <p:spPr>
            <a:xfrm>
              <a:off x="0" y="-47625"/>
              <a:ext cx="812800" cy="860425"/>
            </a:xfrm>
            <a:prstGeom prst="rect">
              <a:avLst/>
            </a:prstGeom>
          </p:spPr>
          <p:txBody>
            <a:bodyPr lIns="50800" tIns="50800" rIns="50800" bIns="50800" rtlCol="0" anchor="ctr"/>
            <a:lstStyle/>
            <a:p>
              <a:pPr algn="ctr">
                <a:lnSpc>
                  <a:spcPts val="4199"/>
                </a:lnSpc>
                <a:spcBef>
                  <a:spcPct val="0"/>
                </a:spcBef>
              </a:pPr>
              <a:endParaRPr/>
            </a:p>
          </p:txBody>
        </p:sp>
      </p:grpSp>
      <p:grpSp>
        <p:nvGrpSpPr>
          <p:cNvPr id="124" name="Group 124"/>
          <p:cNvGrpSpPr/>
          <p:nvPr/>
        </p:nvGrpSpPr>
        <p:grpSpPr>
          <a:xfrm>
            <a:off x="11342740" y="4076461"/>
            <a:ext cx="1269574" cy="976133"/>
            <a:chOff x="0" y="0"/>
            <a:chExt cx="1653378" cy="1271226"/>
          </a:xfrm>
        </p:grpSpPr>
        <p:sp>
          <p:nvSpPr>
            <p:cNvPr id="125" name="Freeform 125"/>
            <p:cNvSpPr/>
            <p:nvPr/>
          </p:nvSpPr>
          <p:spPr>
            <a:xfrm>
              <a:off x="0" y="0"/>
              <a:ext cx="1653239" cy="1269873"/>
            </a:xfrm>
            <a:custGeom>
              <a:avLst/>
              <a:gdLst/>
              <a:ahLst/>
              <a:cxnLst/>
              <a:rect l="l" t="t" r="r" b="b"/>
              <a:pathLst>
                <a:path w="1653239" h="1269873">
                  <a:moveTo>
                    <a:pt x="899753" y="0"/>
                  </a:moveTo>
                  <a:cubicBezTo>
                    <a:pt x="762421" y="0"/>
                    <a:pt x="623376" y="28693"/>
                    <a:pt x="503548" y="78807"/>
                  </a:cubicBezTo>
                  <a:cubicBezTo>
                    <a:pt x="147858" y="217889"/>
                    <a:pt x="0" y="517374"/>
                    <a:pt x="124969" y="828416"/>
                  </a:cubicBezTo>
                  <a:cubicBezTo>
                    <a:pt x="183108" y="996092"/>
                    <a:pt x="345042" y="1156595"/>
                    <a:pt x="551039" y="1225439"/>
                  </a:cubicBezTo>
                  <a:cubicBezTo>
                    <a:pt x="635616" y="1255527"/>
                    <a:pt x="728884" y="1269873"/>
                    <a:pt x="822152" y="1269873"/>
                  </a:cubicBezTo>
                  <a:cubicBezTo>
                    <a:pt x="1066949" y="1269873"/>
                    <a:pt x="1316887" y="1172436"/>
                    <a:pt x="1459604" y="1007649"/>
                  </a:cubicBezTo>
                  <a:cubicBezTo>
                    <a:pt x="1653239" y="778303"/>
                    <a:pt x="1640999" y="447235"/>
                    <a:pt x="1447242" y="217989"/>
                  </a:cubicBezTo>
                  <a:cubicBezTo>
                    <a:pt x="1320559" y="67349"/>
                    <a:pt x="1112849" y="0"/>
                    <a:pt x="899753" y="0"/>
                  </a:cubicBezTo>
                  <a:close/>
                </a:path>
              </a:pathLst>
            </a:custGeom>
            <a:solidFill>
              <a:srgbClr val="F65C6A"/>
            </a:solidFill>
          </p:spPr>
        </p:sp>
      </p:grpSp>
      <p:grpSp>
        <p:nvGrpSpPr>
          <p:cNvPr id="126" name="Group 126"/>
          <p:cNvGrpSpPr/>
          <p:nvPr/>
        </p:nvGrpSpPr>
        <p:grpSpPr>
          <a:xfrm>
            <a:off x="11342740" y="5383225"/>
            <a:ext cx="1269574" cy="1124813"/>
            <a:chOff x="0" y="0"/>
            <a:chExt cx="1653378" cy="1464854"/>
          </a:xfrm>
        </p:grpSpPr>
        <p:sp>
          <p:nvSpPr>
            <p:cNvPr id="127" name="Freeform 127"/>
            <p:cNvSpPr/>
            <p:nvPr/>
          </p:nvSpPr>
          <p:spPr>
            <a:xfrm>
              <a:off x="0" y="0"/>
              <a:ext cx="1653239" cy="1463295"/>
            </a:xfrm>
            <a:custGeom>
              <a:avLst/>
              <a:gdLst/>
              <a:ahLst/>
              <a:cxnLst/>
              <a:rect l="l" t="t" r="r" b="b"/>
              <a:pathLst>
                <a:path w="1653239" h="1463295">
                  <a:moveTo>
                    <a:pt x="899753" y="0"/>
                  </a:moveTo>
                  <a:cubicBezTo>
                    <a:pt x="762421" y="0"/>
                    <a:pt x="623376" y="33064"/>
                    <a:pt x="503548" y="90810"/>
                  </a:cubicBezTo>
                  <a:cubicBezTo>
                    <a:pt x="147858" y="251077"/>
                    <a:pt x="0" y="596179"/>
                    <a:pt x="124969" y="954598"/>
                  </a:cubicBezTo>
                  <a:cubicBezTo>
                    <a:pt x="183108" y="1147813"/>
                    <a:pt x="345042" y="1332763"/>
                    <a:pt x="551039" y="1412093"/>
                  </a:cubicBezTo>
                  <a:cubicBezTo>
                    <a:pt x="635616" y="1446764"/>
                    <a:pt x="728884" y="1463295"/>
                    <a:pt x="822152" y="1463295"/>
                  </a:cubicBezTo>
                  <a:cubicBezTo>
                    <a:pt x="1066949" y="1463295"/>
                    <a:pt x="1316887" y="1351017"/>
                    <a:pt x="1459604" y="1161130"/>
                  </a:cubicBezTo>
                  <a:cubicBezTo>
                    <a:pt x="1653239" y="896851"/>
                    <a:pt x="1640999" y="515356"/>
                    <a:pt x="1447242" y="251192"/>
                  </a:cubicBezTo>
                  <a:cubicBezTo>
                    <a:pt x="1320559" y="77608"/>
                    <a:pt x="1112849" y="0"/>
                    <a:pt x="899753" y="0"/>
                  </a:cubicBezTo>
                  <a:close/>
                </a:path>
              </a:pathLst>
            </a:custGeom>
            <a:solidFill>
              <a:srgbClr val="F65C6A"/>
            </a:solidFill>
          </p:spPr>
        </p:sp>
      </p:grpSp>
      <p:grpSp>
        <p:nvGrpSpPr>
          <p:cNvPr id="128" name="Group 128"/>
          <p:cNvGrpSpPr/>
          <p:nvPr/>
        </p:nvGrpSpPr>
        <p:grpSpPr>
          <a:xfrm>
            <a:off x="11342740" y="6722520"/>
            <a:ext cx="1269574" cy="976133"/>
            <a:chOff x="0" y="0"/>
            <a:chExt cx="1653378" cy="1271226"/>
          </a:xfrm>
        </p:grpSpPr>
        <p:sp>
          <p:nvSpPr>
            <p:cNvPr id="129" name="Freeform 129"/>
            <p:cNvSpPr/>
            <p:nvPr/>
          </p:nvSpPr>
          <p:spPr>
            <a:xfrm>
              <a:off x="0" y="0"/>
              <a:ext cx="1653239" cy="1269873"/>
            </a:xfrm>
            <a:custGeom>
              <a:avLst/>
              <a:gdLst/>
              <a:ahLst/>
              <a:cxnLst/>
              <a:rect l="l" t="t" r="r" b="b"/>
              <a:pathLst>
                <a:path w="1653239" h="1269873">
                  <a:moveTo>
                    <a:pt x="899753" y="0"/>
                  </a:moveTo>
                  <a:cubicBezTo>
                    <a:pt x="762421" y="0"/>
                    <a:pt x="623376" y="28693"/>
                    <a:pt x="503548" y="78807"/>
                  </a:cubicBezTo>
                  <a:cubicBezTo>
                    <a:pt x="147858" y="217889"/>
                    <a:pt x="0" y="517374"/>
                    <a:pt x="124969" y="828416"/>
                  </a:cubicBezTo>
                  <a:cubicBezTo>
                    <a:pt x="183108" y="996092"/>
                    <a:pt x="345042" y="1156595"/>
                    <a:pt x="551039" y="1225439"/>
                  </a:cubicBezTo>
                  <a:cubicBezTo>
                    <a:pt x="635616" y="1255527"/>
                    <a:pt x="728884" y="1269873"/>
                    <a:pt x="822152" y="1269873"/>
                  </a:cubicBezTo>
                  <a:cubicBezTo>
                    <a:pt x="1066949" y="1269873"/>
                    <a:pt x="1316887" y="1172436"/>
                    <a:pt x="1459604" y="1007649"/>
                  </a:cubicBezTo>
                  <a:cubicBezTo>
                    <a:pt x="1653239" y="778303"/>
                    <a:pt x="1640999" y="447235"/>
                    <a:pt x="1447242" y="217989"/>
                  </a:cubicBezTo>
                  <a:cubicBezTo>
                    <a:pt x="1320559" y="67349"/>
                    <a:pt x="1112849" y="0"/>
                    <a:pt x="899753" y="0"/>
                  </a:cubicBezTo>
                  <a:close/>
                </a:path>
              </a:pathLst>
            </a:custGeom>
            <a:solidFill>
              <a:srgbClr val="F65C6A"/>
            </a:solidFill>
          </p:spPr>
        </p:sp>
      </p:grpSp>
      <p:grpSp>
        <p:nvGrpSpPr>
          <p:cNvPr id="130" name="Group 130"/>
          <p:cNvGrpSpPr/>
          <p:nvPr/>
        </p:nvGrpSpPr>
        <p:grpSpPr>
          <a:xfrm>
            <a:off x="11358937" y="8019842"/>
            <a:ext cx="1269574" cy="976133"/>
            <a:chOff x="0" y="0"/>
            <a:chExt cx="1653378" cy="1271226"/>
          </a:xfrm>
        </p:grpSpPr>
        <p:sp>
          <p:nvSpPr>
            <p:cNvPr id="131" name="Freeform 131"/>
            <p:cNvSpPr/>
            <p:nvPr/>
          </p:nvSpPr>
          <p:spPr>
            <a:xfrm>
              <a:off x="0" y="0"/>
              <a:ext cx="1653239" cy="1269873"/>
            </a:xfrm>
            <a:custGeom>
              <a:avLst/>
              <a:gdLst/>
              <a:ahLst/>
              <a:cxnLst/>
              <a:rect l="l" t="t" r="r" b="b"/>
              <a:pathLst>
                <a:path w="1653239" h="1269873">
                  <a:moveTo>
                    <a:pt x="899753" y="0"/>
                  </a:moveTo>
                  <a:cubicBezTo>
                    <a:pt x="762421" y="0"/>
                    <a:pt x="623376" y="28693"/>
                    <a:pt x="503548" y="78807"/>
                  </a:cubicBezTo>
                  <a:cubicBezTo>
                    <a:pt x="147858" y="217889"/>
                    <a:pt x="0" y="517374"/>
                    <a:pt x="124969" y="828416"/>
                  </a:cubicBezTo>
                  <a:cubicBezTo>
                    <a:pt x="183108" y="996092"/>
                    <a:pt x="345042" y="1156595"/>
                    <a:pt x="551039" y="1225439"/>
                  </a:cubicBezTo>
                  <a:cubicBezTo>
                    <a:pt x="635616" y="1255527"/>
                    <a:pt x="728884" y="1269873"/>
                    <a:pt x="822152" y="1269873"/>
                  </a:cubicBezTo>
                  <a:cubicBezTo>
                    <a:pt x="1066949" y="1269873"/>
                    <a:pt x="1316887" y="1172436"/>
                    <a:pt x="1459604" y="1007649"/>
                  </a:cubicBezTo>
                  <a:cubicBezTo>
                    <a:pt x="1653239" y="778303"/>
                    <a:pt x="1640999" y="447235"/>
                    <a:pt x="1447242" y="217989"/>
                  </a:cubicBezTo>
                  <a:cubicBezTo>
                    <a:pt x="1320559" y="67349"/>
                    <a:pt x="1112849" y="0"/>
                    <a:pt x="899753" y="0"/>
                  </a:cubicBezTo>
                  <a:close/>
                </a:path>
              </a:pathLst>
            </a:custGeom>
            <a:solidFill>
              <a:srgbClr val="F65C6A"/>
            </a:solidFill>
          </p:spPr>
        </p:sp>
      </p:grpSp>
      <p:sp>
        <p:nvSpPr>
          <p:cNvPr id="132" name="TextBox 132"/>
          <p:cNvSpPr txBox="1"/>
          <p:nvPr/>
        </p:nvSpPr>
        <p:spPr>
          <a:xfrm>
            <a:off x="12628511" y="2927933"/>
            <a:ext cx="3111727" cy="497840"/>
          </a:xfrm>
          <a:prstGeom prst="rect">
            <a:avLst/>
          </a:prstGeom>
        </p:spPr>
        <p:txBody>
          <a:bodyPr lIns="0" tIns="0" rIns="0" bIns="0" rtlCol="0" anchor="t">
            <a:spAutoFit/>
          </a:bodyPr>
          <a:lstStyle/>
          <a:p>
            <a:pPr>
              <a:lnSpc>
                <a:spcPts val="4060"/>
              </a:lnSpc>
            </a:pPr>
            <a:r>
              <a:rPr lang="en-US" sz="2900" dirty="0" err="1">
                <a:solidFill>
                  <a:schemeClr val="bg1"/>
                </a:solidFill>
                <a:latin typeface="Open Sans Extra Bold"/>
                <a:hlinkClick r:id="rId7" action="ppaction://hlinksldjump">
                  <a:extLst>
                    <a:ext uri="{A12FA001-AC4F-418D-AE19-62706E023703}">
                      <ahyp:hlinkClr xmlns:ahyp="http://schemas.microsoft.com/office/drawing/2018/hyperlinkcolor" val="tx"/>
                    </a:ext>
                  </a:extLst>
                </a:hlinkClick>
              </a:rPr>
              <a:t>Lamban</a:t>
            </a:r>
            <a:r>
              <a:rPr lang="en-US" sz="2900" dirty="0">
                <a:solidFill>
                  <a:srgbClr val="F9FCED"/>
                </a:solidFill>
                <a:latin typeface="Open Sans Extra Bold"/>
              </a:rPr>
              <a:t> </a:t>
            </a:r>
            <a:r>
              <a:rPr lang="en-US" sz="2900" dirty="0" err="1">
                <a:solidFill>
                  <a:schemeClr val="bg1"/>
                </a:solidFill>
                <a:latin typeface="Open Sans Extra Bold"/>
                <a:hlinkClick r:id="rId7" action="ppaction://hlinksldjump">
                  <a:extLst>
                    <a:ext uri="{A12FA001-AC4F-418D-AE19-62706E023703}">
                      <ahyp:hlinkClr xmlns:ahyp="http://schemas.microsoft.com/office/drawing/2018/hyperlinkcolor" val="tx"/>
                    </a:ext>
                  </a:extLst>
                </a:hlinkClick>
              </a:rPr>
              <a:t>belajar</a:t>
            </a:r>
            <a:endParaRPr lang="en-US" sz="2900" dirty="0">
              <a:solidFill>
                <a:schemeClr val="bg1"/>
              </a:solidFill>
              <a:latin typeface="Open Sans Extra Bold"/>
            </a:endParaRPr>
          </a:p>
        </p:txBody>
      </p:sp>
      <p:sp>
        <p:nvSpPr>
          <p:cNvPr id="133" name="TextBox 133"/>
          <p:cNvSpPr txBox="1"/>
          <p:nvPr/>
        </p:nvSpPr>
        <p:spPr>
          <a:xfrm>
            <a:off x="12647561" y="4283440"/>
            <a:ext cx="3336495" cy="481531"/>
          </a:xfrm>
          <a:prstGeom prst="rect">
            <a:avLst/>
          </a:prstGeom>
        </p:spPr>
        <p:txBody>
          <a:bodyPr lIns="0" tIns="0" rIns="0" bIns="0" rtlCol="0" anchor="t">
            <a:spAutoFit/>
          </a:bodyPr>
          <a:lstStyle/>
          <a:p>
            <a:pPr>
              <a:lnSpc>
                <a:spcPts val="3908"/>
              </a:lnSpc>
            </a:pPr>
            <a:r>
              <a:rPr lang="en-US" sz="2792" dirty="0" err="1">
                <a:solidFill>
                  <a:schemeClr val="bg1"/>
                </a:solidFill>
                <a:latin typeface="Open Sans Extra Bold"/>
                <a:hlinkClick r:id="rId8" action="ppaction://hlinksldjump">
                  <a:extLst>
                    <a:ext uri="{A12FA001-AC4F-418D-AE19-62706E023703}">
                      <ahyp:hlinkClr xmlns:ahyp="http://schemas.microsoft.com/office/drawing/2018/hyperlinkcolor" val="tx"/>
                    </a:ext>
                  </a:extLst>
                </a:hlinkClick>
              </a:rPr>
              <a:t>Kesulitan</a:t>
            </a:r>
            <a:r>
              <a:rPr lang="en-US" sz="2792" dirty="0">
                <a:solidFill>
                  <a:srgbClr val="F9FCED"/>
                </a:solidFill>
                <a:latin typeface="Open Sans Extra Bold"/>
              </a:rPr>
              <a:t> </a:t>
            </a:r>
            <a:r>
              <a:rPr lang="en-US" sz="2792" dirty="0" err="1">
                <a:solidFill>
                  <a:schemeClr val="bg1"/>
                </a:solidFill>
                <a:latin typeface="Open Sans Extra Bold"/>
                <a:hlinkClick r:id="rId8" action="ppaction://hlinksldjump">
                  <a:extLst>
                    <a:ext uri="{A12FA001-AC4F-418D-AE19-62706E023703}">
                      <ahyp:hlinkClr xmlns:ahyp="http://schemas.microsoft.com/office/drawing/2018/hyperlinkcolor" val="tx"/>
                    </a:ext>
                  </a:extLst>
                </a:hlinkClick>
              </a:rPr>
              <a:t>belajar</a:t>
            </a:r>
            <a:endParaRPr lang="en-US" sz="2792" dirty="0">
              <a:solidFill>
                <a:schemeClr val="bg1"/>
              </a:solidFill>
              <a:latin typeface="Open Sans Extra Bold"/>
            </a:endParaRPr>
          </a:p>
        </p:txBody>
      </p:sp>
      <p:grpSp>
        <p:nvGrpSpPr>
          <p:cNvPr id="134" name="Group 134"/>
          <p:cNvGrpSpPr/>
          <p:nvPr/>
        </p:nvGrpSpPr>
        <p:grpSpPr>
          <a:xfrm>
            <a:off x="7343124" y="8480665"/>
            <a:ext cx="3850271" cy="976133"/>
            <a:chOff x="0" y="0"/>
            <a:chExt cx="1014063" cy="257088"/>
          </a:xfrm>
        </p:grpSpPr>
        <p:sp>
          <p:nvSpPr>
            <p:cNvPr id="135" name="Freeform 135"/>
            <p:cNvSpPr/>
            <p:nvPr/>
          </p:nvSpPr>
          <p:spPr>
            <a:xfrm>
              <a:off x="0" y="0"/>
              <a:ext cx="1014063" cy="257088"/>
            </a:xfrm>
            <a:custGeom>
              <a:avLst/>
              <a:gdLst/>
              <a:ahLst/>
              <a:cxnLst/>
              <a:rect l="l" t="t" r="r" b="b"/>
              <a:pathLst>
                <a:path w="1014063" h="257088">
                  <a:moveTo>
                    <a:pt x="102548" y="0"/>
                  </a:moveTo>
                  <a:lnTo>
                    <a:pt x="911515" y="0"/>
                  </a:lnTo>
                  <a:cubicBezTo>
                    <a:pt x="968151" y="0"/>
                    <a:pt x="1014063" y="45912"/>
                    <a:pt x="1014063" y="102548"/>
                  </a:cubicBezTo>
                  <a:lnTo>
                    <a:pt x="1014063" y="154540"/>
                  </a:lnTo>
                  <a:cubicBezTo>
                    <a:pt x="1014063" y="181738"/>
                    <a:pt x="1003259" y="207821"/>
                    <a:pt x="984028" y="227053"/>
                  </a:cubicBezTo>
                  <a:cubicBezTo>
                    <a:pt x="964796" y="246284"/>
                    <a:pt x="938713" y="257088"/>
                    <a:pt x="911515" y="257088"/>
                  </a:cubicBezTo>
                  <a:lnTo>
                    <a:pt x="102548" y="257088"/>
                  </a:lnTo>
                  <a:cubicBezTo>
                    <a:pt x="75351" y="257088"/>
                    <a:pt x="49267" y="246284"/>
                    <a:pt x="30036" y="227053"/>
                  </a:cubicBezTo>
                  <a:cubicBezTo>
                    <a:pt x="10804" y="207821"/>
                    <a:pt x="0" y="181738"/>
                    <a:pt x="0" y="154540"/>
                  </a:cubicBezTo>
                  <a:lnTo>
                    <a:pt x="0" y="102548"/>
                  </a:lnTo>
                  <a:cubicBezTo>
                    <a:pt x="0" y="75351"/>
                    <a:pt x="10804" y="49267"/>
                    <a:pt x="30036" y="30036"/>
                  </a:cubicBezTo>
                  <a:cubicBezTo>
                    <a:pt x="49267" y="10804"/>
                    <a:pt x="75351" y="0"/>
                    <a:pt x="102548" y="0"/>
                  </a:cubicBezTo>
                  <a:close/>
                </a:path>
              </a:pathLst>
            </a:custGeom>
            <a:solidFill>
              <a:srgbClr val="0F6342"/>
            </a:solidFill>
          </p:spPr>
        </p:sp>
        <p:sp>
          <p:nvSpPr>
            <p:cNvPr id="136" name="TextBox 136"/>
            <p:cNvSpPr txBox="1"/>
            <p:nvPr/>
          </p:nvSpPr>
          <p:spPr>
            <a:xfrm>
              <a:off x="0" y="-47625"/>
              <a:ext cx="812800" cy="860425"/>
            </a:xfrm>
            <a:prstGeom prst="rect">
              <a:avLst/>
            </a:prstGeom>
          </p:spPr>
          <p:txBody>
            <a:bodyPr lIns="50800" tIns="50800" rIns="50800" bIns="50800" rtlCol="0" anchor="ctr"/>
            <a:lstStyle/>
            <a:p>
              <a:pPr algn="ctr">
                <a:lnSpc>
                  <a:spcPts val="4199"/>
                </a:lnSpc>
                <a:spcBef>
                  <a:spcPct val="0"/>
                </a:spcBef>
              </a:pPr>
              <a:endParaRPr/>
            </a:p>
          </p:txBody>
        </p:sp>
      </p:grpSp>
      <p:grpSp>
        <p:nvGrpSpPr>
          <p:cNvPr id="137" name="Group 137"/>
          <p:cNvGrpSpPr/>
          <p:nvPr/>
        </p:nvGrpSpPr>
        <p:grpSpPr>
          <a:xfrm>
            <a:off x="8633473" y="7890554"/>
            <a:ext cx="1269574" cy="860178"/>
            <a:chOff x="0" y="0"/>
            <a:chExt cx="1653378" cy="1120218"/>
          </a:xfrm>
        </p:grpSpPr>
        <p:sp>
          <p:nvSpPr>
            <p:cNvPr id="138" name="Freeform 138"/>
            <p:cNvSpPr/>
            <p:nvPr/>
          </p:nvSpPr>
          <p:spPr>
            <a:xfrm>
              <a:off x="0" y="0"/>
              <a:ext cx="1653239" cy="1119025"/>
            </a:xfrm>
            <a:custGeom>
              <a:avLst/>
              <a:gdLst/>
              <a:ahLst/>
              <a:cxnLst/>
              <a:rect l="l" t="t" r="r" b="b"/>
              <a:pathLst>
                <a:path w="1653239" h="1119025">
                  <a:moveTo>
                    <a:pt x="899753" y="0"/>
                  </a:moveTo>
                  <a:cubicBezTo>
                    <a:pt x="762421" y="0"/>
                    <a:pt x="623376" y="25285"/>
                    <a:pt x="503548" y="69445"/>
                  </a:cubicBezTo>
                  <a:cubicBezTo>
                    <a:pt x="147858" y="192006"/>
                    <a:pt x="0" y="455916"/>
                    <a:pt x="124969" y="730009"/>
                  </a:cubicBezTo>
                  <a:cubicBezTo>
                    <a:pt x="183108" y="877767"/>
                    <a:pt x="345042" y="1019203"/>
                    <a:pt x="551039" y="1079869"/>
                  </a:cubicBezTo>
                  <a:cubicBezTo>
                    <a:pt x="635616" y="1106383"/>
                    <a:pt x="728884" y="1119025"/>
                    <a:pt x="822152" y="1119025"/>
                  </a:cubicBezTo>
                  <a:cubicBezTo>
                    <a:pt x="1066949" y="1119025"/>
                    <a:pt x="1316887" y="1033163"/>
                    <a:pt x="1459604" y="887951"/>
                  </a:cubicBezTo>
                  <a:cubicBezTo>
                    <a:pt x="1653239" y="685849"/>
                    <a:pt x="1640999" y="394108"/>
                    <a:pt x="1447242" y="192094"/>
                  </a:cubicBezTo>
                  <a:cubicBezTo>
                    <a:pt x="1320559" y="59349"/>
                    <a:pt x="1112849" y="0"/>
                    <a:pt x="899753" y="0"/>
                  </a:cubicBezTo>
                  <a:close/>
                </a:path>
              </a:pathLst>
            </a:custGeom>
            <a:solidFill>
              <a:srgbClr val="F65C6A"/>
            </a:solidFill>
          </p:spPr>
        </p:sp>
      </p:grpSp>
      <p:sp>
        <p:nvSpPr>
          <p:cNvPr id="139" name="TextBox 139"/>
          <p:cNvSpPr txBox="1"/>
          <p:nvPr/>
        </p:nvSpPr>
        <p:spPr>
          <a:xfrm>
            <a:off x="12837805" y="5400852"/>
            <a:ext cx="2586298" cy="1011121"/>
          </a:xfrm>
          <a:prstGeom prst="rect">
            <a:avLst/>
          </a:prstGeom>
        </p:spPr>
        <p:txBody>
          <a:bodyPr lIns="0" tIns="0" rIns="0" bIns="0" rtlCol="0" anchor="t">
            <a:spAutoFit/>
          </a:bodyPr>
          <a:lstStyle/>
          <a:p>
            <a:pPr>
              <a:lnSpc>
                <a:spcPts val="4048"/>
              </a:lnSpc>
            </a:pPr>
            <a:r>
              <a:rPr lang="en-US" sz="2892" dirty="0">
                <a:solidFill>
                  <a:srgbClr val="F9FCED"/>
                </a:solidFill>
                <a:latin typeface="Open Sans Extra Bold"/>
              </a:rPr>
              <a:t> </a:t>
            </a:r>
            <a:r>
              <a:rPr lang="en-US" sz="2892" dirty="0" err="1">
                <a:solidFill>
                  <a:schemeClr val="bg1"/>
                </a:solidFill>
                <a:latin typeface="Open Sans Extra Bold"/>
                <a:hlinkClick r:id="rId9" action="ppaction://hlinksldjump">
                  <a:extLst>
                    <a:ext uri="{A12FA001-AC4F-418D-AE19-62706E023703}">
                      <ahyp:hlinkClr xmlns:ahyp="http://schemas.microsoft.com/office/drawing/2018/hyperlinkcolor" val="tx"/>
                    </a:ext>
                  </a:extLst>
                </a:hlinkClick>
              </a:rPr>
              <a:t>Gangguan</a:t>
            </a:r>
            <a:endParaRPr lang="en-US" sz="2892" dirty="0">
              <a:solidFill>
                <a:schemeClr val="bg1"/>
              </a:solidFill>
              <a:latin typeface="Open Sans Extra Bold"/>
            </a:endParaRPr>
          </a:p>
          <a:p>
            <a:pPr>
              <a:lnSpc>
                <a:spcPts val="4188"/>
              </a:lnSpc>
            </a:pPr>
            <a:r>
              <a:rPr lang="en-US" sz="2992" dirty="0" err="1">
                <a:solidFill>
                  <a:schemeClr val="bg1"/>
                </a:solidFill>
                <a:latin typeface="Open Sans Extra Bold"/>
                <a:hlinkClick r:id="rId9" action="ppaction://hlinksldjump">
                  <a:extLst>
                    <a:ext uri="{A12FA001-AC4F-418D-AE19-62706E023703}">
                      <ahyp:hlinkClr xmlns:ahyp="http://schemas.microsoft.com/office/drawing/2018/hyperlinkcolor" val="tx"/>
                    </a:ext>
                  </a:extLst>
                </a:hlinkClick>
              </a:rPr>
              <a:t>Komunikasi</a:t>
            </a:r>
            <a:endParaRPr lang="en-US" sz="2992" dirty="0">
              <a:solidFill>
                <a:schemeClr val="bg1"/>
              </a:solidFill>
              <a:latin typeface="Open Sans Extra Bold"/>
            </a:endParaRPr>
          </a:p>
        </p:txBody>
      </p:sp>
      <p:sp>
        <p:nvSpPr>
          <p:cNvPr id="140" name="TextBox 140"/>
          <p:cNvSpPr txBox="1"/>
          <p:nvPr/>
        </p:nvSpPr>
        <p:spPr>
          <a:xfrm>
            <a:off x="3177768" y="2830612"/>
            <a:ext cx="641777" cy="705686"/>
          </a:xfrm>
          <a:prstGeom prst="rect">
            <a:avLst/>
          </a:prstGeom>
        </p:spPr>
        <p:txBody>
          <a:bodyPr lIns="0" tIns="0" rIns="0" bIns="0" rtlCol="0" anchor="t">
            <a:spAutoFit/>
          </a:bodyPr>
          <a:lstStyle/>
          <a:p>
            <a:pPr>
              <a:lnSpc>
                <a:spcPts val="5728"/>
              </a:lnSpc>
            </a:pPr>
            <a:r>
              <a:rPr lang="en-US" sz="4092" dirty="0">
                <a:solidFill>
                  <a:schemeClr val="bg1"/>
                </a:solidFill>
                <a:latin typeface="Open Sans Extra Bold"/>
                <a:hlinkClick r:id="rId10" action="ppaction://hlinksldjump">
                  <a:extLst>
                    <a:ext uri="{A12FA001-AC4F-418D-AE19-62706E023703}">
                      <ahyp:hlinkClr xmlns:ahyp="http://schemas.microsoft.com/office/drawing/2018/hyperlinkcolor" val="tx"/>
                    </a:ext>
                  </a:extLst>
                </a:hlinkClick>
              </a:rPr>
              <a:t>1</a:t>
            </a:r>
            <a:endParaRPr lang="en-US" sz="4092" dirty="0">
              <a:solidFill>
                <a:schemeClr val="bg1"/>
              </a:solidFill>
              <a:latin typeface="Open Sans Extra Bold"/>
            </a:endParaRPr>
          </a:p>
        </p:txBody>
      </p:sp>
      <p:sp>
        <p:nvSpPr>
          <p:cNvPr id="141" name="TextBox 141"/>
          <p:cNvSpPr txBox="1"/>
          <p:nvPr/>
        </p:nvSpPr>
        <p:spPr>
          <a:xfrm>
            <a:off x="3206343" y="4194007"/>
            <a:ext cx="641777" cy="705686"/>
          </a:xfrm>
          <a:prstGeom prst="rect">
            <a:avLst/>
          </a:prstGeom>
        </p:spPr>
        <p:txBody>
          <a:bodyPr lIns="0" tIns="0" rIns="0" bIns="0" rtlCol="0" anchor="t">
            <a:spAutoFit/>
          </a:bodyPr>
          <a:lstStyle/>
          <a:p>
            <a:pPr>
              <a:lnSpc>
                <a:spcPts val="5728"/>
              </a:lnSpc>
            </a:pPr>
            <a:r>
              <a:rPr lang="en-US" sz="4092" dirty="0">
                <a:solidFill>
                  <a:schemeClr val="bg1"/>
                </a:solidFill>
                <a:latin typeface="Open Sans Extra Bold"/>
                <a:hlinkClick r:id="rId11" action="ppaction://hlinksldjump">
                  <a:extLst>
                    <a:ext uri="{A12FA001-AC4F-418D-AE19-62706E023703}">
                      <ahyp:hlinkClr xmlns:ahyp="http://schemas.microsoft.com/office/drawing/2018/hyperlinkcolor" val="tx"/>
                    </a:ext>
                  </a:extLst>
                </a:hlinkClick>
              </a:rPr>
              <a:t>2</a:t>
            </a:r>
            <a:endParaRPr lang="en-US" sz="4092" dirty="0">
              <a:solidFill>
                <a:schemeClr val="bg1"/>
              </a:solidFill>
              <a:latin typeface="Open Sans Extra Bold"/>
            </a:endParaRPr>
          </a:p>
        </p:txBody>
      </p:sp>
      <p:sp>
        <p:nvSpPr>
          <p:cNvPr id="142" name="TextBox 142"/>
          <p:cNvSpPr txBox="1"/>
          <p:nvPr/>
        </p:nvSpPr>
        <p:spPr>
          <a:xfrm>
            <a:off x="3215868" y="5492910"/>
            <a:ext cx="641777" cy="705686"/>
          </a:xfrm>
          <a:prstGeom prst="rect">
            <a:avLst/>
          </a:prstGeom>
        </p:spPr>
        <p:txBody>
          <a:bodyPr lIns="0" tIns="0" rIns="0" bIns="0" rtlCol="0" anchor="t">
            <a:spAutoFit/>
          </a:bodyPr>
          <a:lstStyle/>
          <a:p>
            <a:pPr>
              <a:lnSpc>
                <a:spcPts val="5728"/>
              </a:lnSpc>
            </a:pPr>
            <a:r>
              <a:rPr lang="en-US" sz="4092" dirty="0">
                <a:solidFill>
                  <a:schemeClr val="bg1"/>
                </a:solidFill>
                <a:latin typeface="Open Sans Extra Bold"/>
                <a:hlinkClick r:id="rId12" action="ppaction://hlinksldjump">
                  <a:extLst>
                    <a:ext uri="{A12FA001-AC4F-418D-AE19-62706E023703}">
                      <ahyp:hlinkClr xmlns:ahyp="http://schemas.microsoft.com/office/drawing/2018/hyperlinkcolor" val="tx"/>
                    </a:ext>
                  </a:extLst>
                </a:hlinkClick>
              </a:rPr>
              <a:t>3</a:t>
            </a:r>
            <a:endParaRPr lang="en-US" sz="4092" dirty="0">
              <a:solidFill>
                <a:schemeClr val="bg1"/>
              </a:solidFill>
              <a:latin typeface="Open Sans Extra Bold"/>
            </a:endParaRPr>
          </a:p>
        </p:txBody>
      </p:sp>
      <p:sp>
        <p:nvSpPr>
          <p:cNvPr id="143" name="TextBox 143"/>
          <p:cNvSpPr txBox="1"/>
          <p:nvPr/>
        </p:nvSpPr>
        <p:spPr>
          <a:xfrm>
            <a:off x="3215868" y="6773080"/>
            <a:ext cx="641777" cy="705686"/>
          </a:xfrm>
          <a:prstGeom prst="rect">
            <a:avLst/>
          </a:prstGeom>
        </p:spPr>
        <p:txBody>
          <a:bodyPr lIns="0" tIns="0" rIns="0" bIns="0" rtlCol="0" anchor="t">
            <a:spAutoFit/>
          </a:bodyPr>
          <a:lstStyle/>
          <a:p>
            <a:pPr>
              <a:lnSpc>
                <a:spcPts val="5728"/>
              </a:lnSpc>
            </a:pPr>
            <a:r>
              <a:rPr lang="en-US" sz="4092" dirty="0">
                <a:solidFill>
                  <a:schemeClr val="bg1"/>
                </a:solidFill>
                <a:latin typeface="Open Sans Extra Bold"/>
                <a:hlinkClick r:id="rId13" action="ppaction://hlinksldjump">
                  <a:extLst>
                    <a:ext uri="{A12FA001-AC4F-418D-AE19-62706E023703}">
                      <ahyp:hlinkClr xmlns:ahyp="http://schemas.microsoft.com/office/drawing/2018/hyperlinkcolor" val="tx"/>
                    </a:ext>
                  </a:extLst>
                </a:hlinkClick>
              </a:rPr>
              <a:t>4</a:t>
            </a:r>
            <a:endParaRPr lang="en-US" sz="4092" dirty="0">
              <a:solidFill>
                <a:schemeClr val="bg1"/>
              </a:solidFill>
              <a:latin typeface="Open Sans Extra Bold"/>
            </a:endParaRPr>
          </a:p>
        </p:txBody>
      </p:sp>
      <p:sp>
        <p:nvSpPr>
          <p:cNvPr id="144" name="TextBox 144"/>
          <p:cNvSpPr txBox="1"/>
          <p:nvPr/>
        </p:nvSpPr>
        <p:spPr>
          <a:xfrm>
            <a:off x="3206343" y="8105567"/>
            <a:ext cx="641777" cy="705686"/>
          </a:xfrm>
          <a:prstGeom prst="rect">
            <a:avLst/>
          </a:prstGeom>
        </p:spPr>
        <p:txBody>
          <a:bodyPr lIns="0" tIns="0" rIns="0" bIns="0" rtlCol="0" anchor="t">
            <a:spAutoFit/>
          </a:bodyPr>
          <a:lstStyle/>
          <a:p>
            <a:pPr>
              <a:lnSpc>
                <a:spcPts val="5728"/>
              </a:lnSpc>
            </a:pPr>
            <a:r>
              <a:rPr lang="en-US" sz="4092" dirty="0">
                <a:solidFill>
                  <a:schemeClr val="bg1"/>
                </a:solidFill>
                <a:latin typeface="Open Sans Extra Bold"/>
                <a:hlinkClick r:id="rId14" action="ppaction://hlinksldjump">
                  <a:extLst>
                    <a:ext uri="{A12FA001-AC4F-418D-AE19-62706E023703}">
                      <ahyp:hlinkClr xmlns:ahyp="http://schemas.microsoft.com/office/drawing/2018/hyperlinkcolor" val="tx"/>
                    </a:ext>
                  </a:extLst>
                </a:hlinkClick>
              </a:rPr>
              <a:t>5</a:t>
            </a:r>
            <a:endParaRPr lang="en-US" sz="4092" dirty="0">
              <a:solidFill>
                <a:schemeClr val="bg1"/>
              </a:solidFill>
              <a:latin typeface="Open Sans Extra Bold"/>
            </a:endParaRPr>
          </a:p>
        </p:txBody>
      </p:sp>
      <p:sp>
        <p:nvSpPr>
          <p:cNvPr id="145" name="TextBox 145"/>
          <p:cNvSpPr txBox="1"/>
          <p:nvPr/>
        </p:nvSpPr>
        <p:spPr>
          <a:xfrm>
            <a:off x="11830032" y="2862059"/>
            <a:ext cx="641777" cy="705686"/>
          </a:xfrm>
          <a:prstGeom prst="rect">
            <a:avLst/>
          </a:prstGeom>
        </p:spPr>
        <p:txBody>
          <a:bodyPr lIns="0" tIns="0" rIns="0" bIns="0" rtlCol="0" anchor="t">
            <a:spAutoFit/>
          </a:bodyPr>
          <a:lstStyle/>
          <a:p>
            <a:pPr>
              <a:lnSpc>
                <a:spcPts val="5728"/>
              </a:lnSpc>
            </a:pPr>
            <a:r>
              <a:rPr lang="en-US" sz="4092" dirty="0">
                <a:solidFill>
                  <a:schemeClr val="bg1"/>
                </a:solidFill>
                <a:latin typeface="Open Sans Extra Bold"/>
                <a:hlinkClick r:id="rId7" action="ppaction://hlinksldjump">
                  <a:extLst>
                    <a:ext uri="{A12FA001-AC4F-418D-AE19-62706E023703}">
                      <ahyp:hlinkClr xmlns:ahyp="http://schemas.microsoft.com/office/drawing/2018/hyperlinkcolor" val="tx"/>
                    </a:ext>
                  </a:extLst>
                </a:hlinkClick>
              </a:rPr>
              <a:t>6</a:t>
            </a:r>
            <a:endParaRPr lang="en-US" sz="4092" dirty="0">
              <a:solidFill>
                <a:schemeClr val="bg1"/>
              </a:solidFill>
              <a:latin typeface="Open Sans Extra Bold"/>
            </a:endParaRPr>
          </a:p>
        </p:txBody>
      </p:sp>
      <p:sp>
        <p:nvSpPr>
          <p:cNvPr id="146" name="TextBox 146"/>
          <p:cNvSpPr txBox="1"/>
          <p:nvPr/>
        </p:nvSpPr>
        <p:spPr>
          <a:xfrm>
            <a:off x="11830032" y="4157074"/>
            <a:ext cx="641777" cy="705686"/>
          </a:xfrm>
          <a:prstGeom prst="rect">
            <a:avLst/>
          </a:prstGeom>
        </p:spPr>
        <p:txBody>
          <a:bodyPr lIns="0" tIns="0" rIns="0" bIns="0" rtlCol="0" anchor="t">
            <a:spAutoFit/>
          </a:bodyPr>
          <a:lstStyle/>
          <a:p>
            <a:pPr>
              <a:lnSpc>
                <a:spcPts val="5728"/>
              </a:lnSpc>
            </a:pPr>
            <a:r>
              <a:rPr lang="en-US" sz="4092" dirty="0">
                <a:solidFill>
                  <a:schemeClr val="bg1"/>
                </a:solidFill>
                <a:latin typeface="Open Sans Extra Bold"/>
                <a:hlinkClick r:id="rId8" action="ppaction://hlinksldjump">
                  <a:extLst>
                    <a:ext uri="{A12FA001-AC4F-418D-AE19-62706E023703}">
                      <ahyp:hlinkClr xmlns:ahyp="http://schemas.microsoft.com/office/drawing/2018/hyperlinkcolor" val="tx"/>
                    </a:ext>
                  </a:extLst>
                </a:hlinkClick>
              </a:rPr>
              <a:t>7</a:t>
            </a:r>
            <a:endParaRPr lang="en-US" sz="4092" dirty="0">
              <a:solidFill>
                <a:schemeClr val="bg1"/>
              </a:solidFill>
              <a:latin typeface="Open Sans Extra Bold"/>
            </a:endParaRPr>
          </a:p>
        </p:txBody>
      </p:sp>
      <p:sp>
        <p:nvSpPr>
          <p:cNvPr id="147" name="TextBox 147"/>
          <p:cNvSpPr txBox="1"/>
          <p:nvPr/>
        </p:nvSpPr>
        <p:spPr>
          <a:xfrm>
            <a:off x="11839557" y="5565585"/>
            <a:ext cx="641777" cy="705686"/>
          </a:xfrm>
          <a:prstGeom prst="rect">
            <a:avLst/>
          </a:prstGeom>
        </p:spPr>
        <p:txBody>
          <a:bodyPr lIns="0" tIns="0" rIns="0" bIns="0" rtlCol="0" anchor="t">
            <a:spAutoFit/>
          </a:bodyPr>
          <a:lstStyle/>
          <a:p>
            <a:pPr>
              <a:lnSpc>
                <a:spcPts val="5728"/>
              </a:lnSpc>
            </a:pPr>
            <a:r>
              <a:rPr lang="en-US" sz="4092" dirty="0">
                <a:solidFill>
                  <a:schemeClr val="bg1"/>
                </a:solidFill>
                <a:latin typeface="Open Sans Extra Bold"/>
                <a:hlinkClick r:id="rId9" action="ppaction://hlinksldjump">
                  <a:extLst>
                    <a:ext uri="{A12FA001-AC4F-418D-AE19-62706E023703}">
                      <ahyp:hlinkClr xmlns:ahyp="http://schemas.microsoft.com/office/drawing/2018/hyperlinkcolor" val="tx"/>
                    </a:ext>
                  </a:extLst>
                </a:hlinkClick>
              </a:rPr>
              <a:t>8</a:t>
            </a:r>
            <a:endParaRPr lang="en-US" sz="4092" dirty="0">
              <a:solidFill>
                <a:schemeClr val="bg1"/>
              </a:solidFill>
              <a:latin typeface="Open Sans Extra Bold"/>
            </a:endParaRPr>
          </a:p>
        </p:txBody>
      </p:sp>
      <p:sp>
        <p:nvSpPr>
          <p:cNvPr id="148" name="TextBox 148"/>
          <p:cNvSpPr txBox="1"/>
          <p:nvPr/>
        </p:nvSpPr>
        <p:spPr>
          <a:xfrm>
            <a:off x="11830032" y="6814881"/>
            <a:ext cx="641777" cy="705686"/>
          </a:xfrm>
          <a:prstGeom prst="rect">
            <a:avLst/>
          </a:prstGeom>
        </p:spPr>
        <p:txBody>
          <a:bodyPr lIns="0" tIns="0" rIns="0" bIns="0" rtlCol="0" anchor="t">
            <a:spAutoFit/>
          </a:bodyPr>
          <a:lstStyle/>
          <a:p>
            <a:pPr>
              <a:lnSpc>
                <a:spcPts val="5728"/>
              </a:lnSpc>
            </a:pPr>
            <a:r>
              <a:rPr lang="en-US" sz="4092" dirty="0">
                <a:solidFill>
                  <a:schemeClr val="bg1"/>
                </a:solidFill>
                <a:latin typeface="Open Sans Extra Bold"/>
                <a:hlinkClick r:id="rId15" action="ppaction://hlinksldjump">
                  <a:extLst>
                    <a:ext uri="{A12FA001-AC4F-418D-AE19-62706E023703}">
                      <ahyp:hlinkClr xmlns:ahyp="http://schemas.microsoft.com/office/drawing/2018/hyperlinkcolor" val="tx"/>
                    </a:ext>
                  </a:extLst>
                </a:hlinkClick>
              </a:rPr>
              <a:t>9</a:t>
            </a:r>
            <a:endParaRPr lang="en-US" sz="4092" dirty="0">
              <a:solidFill>
                <a:schemeClr val="bg1"/>
              </a:solidFill>
              <a:latin typeface="Open Sans Extra Bold"/>
            </a:endParaRPr>
          </a:p>
        </p:txBody>
      </p:sp>
      <p:sp>
        <p:nvSpPr>
          <p:cNvPr id="149" name="TextBox 149"/>
          <p:cNvSpPr txBox="1"/>
          <p:nvPr/>
        </p:nvSpPr>
        <p:spPr>
          <a:xfrm>
            <a:off x="11698221" y="8102678"/>
            <a:ext cx="641777" cy="705686"/>
          </a:xfrm>
          <a:prstGeom prst="rect">
            <a:avLst/>
          </a:prstGeom>
        </p:spPr>
        <p:txBody>
          <a:bodyPr lIns="0" tIns="0" rIns="0" bIns="0" rtlCol="0" anchor="t">
            <a:spAutoFit/>
          </a:bodyPr>
          <a:lstStyle/>
          <a:p>
            <a:pPr>
              <a:lnSpc>
                <a:spcPts val="5728"/>
              </a:lnSpc>
            </a:pPr>
            <a:r>
              <a:rPr lang="en-US" sz="4092" dirty="0">
                <a:solidFill>
                  <a:schemeClr val="bg1"/>
                </a:solidFill>
                <a:latin typeface="Open Sans Extra Bold"/>
                <a:hlinkClick r:id="rId16" action="ppaction://hlinksldjump">
                  <a:extLst>
                    <a:ext uri="{A12FA001-AC4F-418D-AE19-62706E023703}">
                      <ahyp:hlinkClr xmlns:ahyp="http://schemas.microsoft.com/office/drawing/2018/hyperlinkcolor" val="tx"/>
                    </a:ext>
                  </a:extLst>
                </a:hlinkClick>
              </a:rPr>
              <a:t>10</a:t>
            </a:r>
            <a:endParaRPr lang="en-US" sz="4092" dirty="0">
              <a:solidFill>
                <a:schemeClr val="bg1"/>
              </a:solidFill>
              <a:latin typeface="Open Sans Extra Bold"/>
            </a:endParaRPr>
          </a:p>
        </p:txBody>
      </p:sp>
      <p:sp>
        <p:nvSpPr>
          <p:cNvPr id="150" name="TextBox 150"/>
          <p:cNvSpPr txBox="1"/>
          <p:nvPr/>
        </p:nvSpPr>
        <p:spPr>
          <a:xfrm>
            <a:off x="8966421" y="7934117"/>
            <a:ext cx="641777" cy="705686"/>
          </a:xfrm>
          <a:prstGeom prst="rect">
            <a:avLst/>
          </a:prstGeom>
        </p:spPr>
        <p:txBody>
          <a:bodyPr lIns="0" tIns="0" rIns="0" bIns="0" rtlCol="0" anchor="t">
            <a:spAutoFit/>
          </a:bodyPr>
          <a:lstStyle/>
          <a:p>
            <a:pPr>
              <a:lnSpc>
                <a:spcPts val="5728"/>
              </a:lnSpc>
            </a:pPr>
            <a:r>
              <a:rPr lang="en-US" sz="4092" dirty="0">
                <a:solidFill>
                  <a:schemeClr val="bg1"/>
                </a:solidFill>
                <a:latin typeface="Open Sans Extra Bold"/>
                <a:hlinkClick r:id="rId17" action="ppaction://hlinksldjump">
                  <a:extLst>
                    <a:ext uri="{A12FA001-AC4F-418D-AE19-62706E023703}">
                      <ahyp:hlinkClr xmlns:ahyp="http://schemas.microsoft.com/office/drawing/2018/hyperlinkcolor" val="tx"/>
                    </a:ext>
                  </a:extLst>
                </a:hlinkClick>
              </a:rPr>
              <a:t>11</a:t>
            </a:r>
            <a:endParaRPr lang="en-US" sz="4092" dirty="0">
              <a:solidFill>
                <a:schemeClr val="bg1"/>
              </a:solidFill>
              <a:latin typeface="Open Sans Extra Bold"/>
            </a:endParaRPr>
          </a:p>
        </p:txBody>
      </p:sp>
      <p:sp>
        <p:nvSpPr>
          <p:cNvPr id="151" name="TextBox 151"/>
          <p:cNvSpPr txBox="1"/>
          <p:nvPr/>
        </p:nvSpPr>
        <p:spPr>
          <a:xfrm>
            <a:off x="4114498" y="2968171"/>
            <a:ext cx="2308686" cy="514350"/>
          </a:xfrm>
          <a:prstGeom prst="rect">
            <a:avLst/>
          </a:prstGeom>
        </p:spPr>
        <p:txBody>
          <a:bodyPr lIns="0" tIns="0" rIns="0" bIns="0" rtlCol="0" anchor="t">
            <a:spAutoFit/>
          </a:bodyPr>
          <a:lstStyle/>
          <a:p>
            <a:pPr>
              <a:lnSpc>
                <a:spcPts val="4200"/>
              </a:lnSpc>
            </a:pPr>
            <a:r>
              <a:rPr lang="en-US" sz="3000" dirty="0" err="1">
                <a:solidFill>
                  <a:schemeClr val="bg1"/>
                </a:solidFill>
                <a:latin typeface="Open Sans Extra Bold"/>
                <a:hlinkClick r:id="rId10" action="ppaction://hlinksldjump">
                  <a:extLst>
                    <a:ext uri="{A12FA001-AC4F-418D-AE19-62706E023703}">
                      <ahyp:hlinkClr xmlns:ahyp="http://schemas.microsoft.com/office/drawing/2018/hyperlinkcolor" val="tx"/>
                    </a:ext>
                  </a:extLst>
                </a:hlinkClick>
              </a:rPr>
              <a:t>Tunanetra</a:t>
            </a:r>
            <a:endParaRPr lang="en-US" sz="3000" dirty="0">
              <a:solidFill>
                <a:schemeClr val="bg1"/>
              </a:solidFill>
              <a:latin typeface="Open Sans Extra Bold"/>
            </a:endParaRPr>
          </a:p>
        </p:txBody>
      </p:sp>
      <p:sp>
        <p:nvSpPr>
          <p:cNvPr id="152" name="TextBox 152"/>
          <p:cNvSpPr txBox="1"/>
          <p:nvPr/>
        </p:nvSpPr>
        <p:spPr>
          <a:xfrm>
            <a:off x="4114498" y="4267030"/>
            <a:ext cx="2308686" cy="514350"/>
          </a:xfrm>
          <a:prstGeom prst="rect">
            <a:avLst/>
          </a:prstGeom>
        </p:spPr>
        <p:txBody>
          <a:bodyPr lIns="0" tIns="0" rIns="0" bIns="0" rtlCol="0" anchor="t">
            <a:spAutoFit/>
          </a:bodyPr>
          <a:lstStyle/>
          <a:p>
            <a:pPr>
              <a:lnSpc>
                <a:spcPts val="4200"/>
              </a:lnSpc>
            </a:pPr>
            <a:r>
              <a:rPr lang="en-US" sz="3000" dirty="0" err="1">
                <a:solidFill>
                  <a:schemeClr val="bg1"/>
                </a:solidFill>
                <a:latin typeface="Open Sans Extra Bold"/>
                <a:hlinkClick r:id="rId11" action="ppaction://hlinksldjump">
                  <a:extLst>
                    <a:ext uri="{A12FA001-AC4F-418D-AE19-62706E023703}">
                      <ahyp:hlinkClr xmlns:ahyp="http://schemas.microsoft.com/office/drawing/2018/hyperlinkcolor" val="tx"/>
                    </a:ext>
                  </a:extLst>
                </a:hlinkClick>
              </a:rPr>
              <a:t>Tunarungu</a:t>
            </a:r>
            <a:endParaRPr lang="en-US" sz="3000" dirty="0">
              <a:solidFill>
                <a:schemeClr val="bg1"/>
              </a:solidFill>
              <a:latin typeface="Open Sans Extra Bold"/>
            </a:endParaRPr>
          </a:p>
        </p:txBody>
      </p:sp>
      <p:sp>
        <p:nvSpPr>
          <p:cNvPr id="153" name="TextBox 153"/>
          <p:cNvSpPr txBox="1"/>
          <p:nvPr/>
        </p:nvSpPr>
        <p:spPr>
          <a:xfrm>
            <a:off x="4114498" y="5598781"/>
            <a:ext cx="2308686" cy="514350"/>
          </a:xfrm>
          <a:prstGeom prst="rect">
            <a:avLst/>
          </a:prstGeom>
        </p:spPr>
        <p:txBody>
          <a:bodyPr lIns="0" tIns="0" rIns="0" bIns="0" rtlCol="0" anchor="t">
            <a:spAutoFit/>
          </a:bodyPr>
          <a:lstStyle/>
          <a:p>
            <a:pPr>
              <a:lnSpc>
                <a:spcPts val="4200"/>
              </a:lnSpc>
            </a:pPr>
            <a:r>
              <a:rPr lang="en-US" sz="3000" dirty="0" err="1">
                <a:solidFill>
                  <a:schemeClr val="bg1"/>
                </a:solidFill>
                <a:latin typeface="Open Sans Extra Bold"/>
                <a:hlinkClick r:id="rId12" action="ppaction://hlinksldjump">
                  <a:extLst>
                    <a:ext uri="{A12FA001-AC4F-418D-AE19-62706E023703}">
                      <ahyp:hlinkClr xmlns:ahyp="http://schemas.microsoft.com/office/drawing/2018/hyperlinkcolor" val="tx"/>
                    </a:ext>
                  </a:extLst>
                </a:hlinkClick>
              </a:rPr>
              <a:t>Tunadaksa</a:t>
            </a:r>
            <a:endParaRPr lang="en-US" sz="3000" dirty="0">
              <a:solidFill>
                <a:schemeClr val="bg1"/>
              </a:solidFill>
              <a:latin typeface="Open Sans Extra Bold"/>
            </a:endParaRPr>
          </a:p>
        </p:txBody>
      </p:sp>
      <p:sp>
        <p:nvSpPr>
          <p:cNvPr id="154" name="TextBox 154"/>
          <p:cNvSpPr txBox="1"/>
          <p:nvPr/>
        </p:nvSpPr>
        <p:spPr>
          <a:xfrm>
            <a:off x="4114498" y="6874687"/>
            <a:ext cx="2308686" cy="514350"/>
          </a:xfrm>
          <a:prstGeom prst="rect">
            <a:avLst/>
          </a:prstGeom>
        </p:spPr>
        <p:txBody>
          <a:bodyPr lIns="0" tIns="0" rIns="0" bIns="0" rtlCol="0" anchor="t">
            <a:spAutoFit/>
          </a:bodyPr>
          <a:lstStyle/>
          <a:p>
            <a:pPr>
              <a:lnSpc>
                <a:spcPts val="4200"/>
              </a:lnSpc>
            </a:pPr>
            <a:r>
              <a:rPr lang="en-US" sz="3000" dirty="0" err="1">
                <a:solidFill>
                  <a:schemeClr val="bg1"/>
                </a:solidFill>
                <a:latin typeface="Open Sans Extra Bold"/>
                <a:hlinkClick r:id="rId13" action="ppaction://hlinksldjump">
                  <a:extLst>
                    <a:ext uri="{A12FA001-AC4F-418D-AE19-62706E023703}">
                      <ahyp:hlinkClr xmlns:ahyp="http://schemas.microsoft.com/office/drawing/2018/hyperlinkcolor" val="tx"/>
                    </a:ext>
                  </a:extLst>
                </a:hlinkClick>
              </a:rPr>
              <a:t>Berbakat</a:t>
            </a:r>
            <a:endParaRPr lang="en-US" sz="3000" dirty="0">
              <a:solidFill>
                <a:schemeClr val="bg1"/>
              </a:solidFill>
              <a:latin typeface="Open Sans Extra Bold"/>
            </a:endParaRPr>
          </a:p>
        </p:txBody>
      </p:sp>
      <p:sp>
        <p:nvSpPr>
          <p:cNvPr id="155" name="TextBox 155"/>
          <p:cNvSpPr txBox="1"/>
          <p:nvPr/>
        </p:nvSpPr>
        <p:spPr>
          <a:xfrm>
            <a:off x="4114498" y="8162717"/>
            <a:ext cx="2638076" cy="514350"/>
          </a:xfrm>
          <a:prstGeom prst="rect">
            <a:avLst/>
          </a:prstGeom>
        </p:spPr>
        <p:txBody>
          <a:bodyPr lIns="0" tIns="0" rIns="0" bIns="0" rtlCol="0" anchor="t">
            <a:spAutoFit/>
          </a:bodyPr>
          <a:lstStyle/>
          <a:p>
            <a:pPr>
              <a:lnSpc>
                <a:spcPts val="4200"/>
              </a:lnSpc>
            </a:pPr>
            <a:r>
              <a:rPr lang="en-US" sz="3000" dirty="0" err="1">
                <a:solidFill>
                  <a:schemeClr val="bg1"/>
                </a:solidFill>
                <a:latin typeface="Open Sans Extra Bold"/>
                <a:hlinkClick r:id="rId14" action="ppaction://hlinksldjump">
                  <a:extLst>
                    <a:ext uri="{A12FA001-AC4F-418D-AE19-62706E023703}">
                      <ahyp:hlinkClr xmlns:ahyp="http://schemas.microsoft.com/office/drawing/2018/hyperlinkcolor" val="tx"/>
                    </a:ext>
                  </a:extLst>
                </a:hlinkClick>
              </a:rPr>
              <a:t>Tunagrahita</a:t>
            </a:r>
            <a:endParaRPr lang="en-US" sz="3000" dirty="0">
              <a:solidFill>
                <a:schemeClr val="bg1"/>
              </a:solidFill>
              <a:latin typeface="Open Sans Extra Bold"/>
            </a:endParaRPr>
          </a:p>
        </p:txBody>
      </p:sp>
      <p:sp>
        <p:nvSpPr>
          <p:cNvPr id="156" name="TextBox 156"/>
          <p:cNvSpPr txBox="1"/>
          <p:nvPr/>
        </p:nvSpPr>
        <p:spPr>
          <a:xfrm>
            <a:off x="8392745" y="8682981"/>
            <a:ext cx="1789130" cy="514350"/>
          </a:xfrm>
          <a:prstGeom prst="rect">
            <a:avLst/>
          </a:prstGeom>
        </p:spPr>
        <p:txBody>
          <a:bodyPr lIns="0" tIns="0" rIns="0" bIns="0" rtlCol="0" anchor="t">
            <a:spAutoFit/>
          </a:bodyPr>
          <a:lstStyle/>
          <a:p>
            <a:pPr>
              <a:lnSpc>
                <a:spcPts val="4200"/>
              </a:lnSpc>
            </a:pPr>
            <a:r>
              <a:rPr lang="en-US" sz="3000" dirty="0" err="1">
                <a:solidFill>
                  <a:schemeClr val="bg1"/>
                </a:solidFill>
                <a:latin typeface="Open Sans Extra Bold"/>
                <a:hlinkClick r:id="rId17" action="ppaction://hlinksldjump">
                  <a:extLst>
                    <a:ext uri="{A12FA001-AC4F-418D-AE19-62706E023703}">
                      <ahyp:hlinkClr xmlns:ahyp="http://schemas.microsoft.com/office/drawing/2018/hyperlinkcolor" val="tx"/>
                    </a:ext>
                  </a:extLst>
                </a:hlinkClick>
              </a:rPr>
              <a:t>Autisme</a:t>
            </a:r>
            <a:endParaRPr lang="en-US" sz="3000" dirty="0">
              <a:solidFill>
                <a:schemeClr val="bg1"/>
              </a:solidFill>
              <a:latin typeface="Open Sans Extra Bold"/>
            </a:endParaRPr>
          </a:p>
        </p:txBody>
      </p:sp>
      <p:sp>
        <p:nvSpPr>
          <p:cNvPr id="157" name="TextBox 157"/>
          <p:cNvSpPr txBox="1"/>
          <p:nvPr/>
        </p:nvSpPr>
        <p:spPr>
          <a:xfrm>
            <a:off x="12906028" y="6930869"/>
            <a:ext cx="2308686" cy="511810"/>
          </a:xfrm>
          <a:prstGeom prst="rect">
            <a:avLst/>
          </a:prstGeom>
        </p:spPr>
        <p:txBody>
          <a:bodyPr lIns="0" tIns="0" rIns="0" bIns="0" rtlCol="0" anchor="t">
            <a:spAutoFit/>
          </a:bodyPr>
          <a:lstStyle/>
          <a:p>
            <a:pPr>
              <a:lnSpc>
                <a:spcPts val="4339"/>
              </a:lnSpc>
            </a:pPr>
            <a:r>
              <a:rPr lang="en-US" sz="3099" dirty="0" err="1">
                <a:solidFill>
                  <a:schemeClr val="bg1"/>
                </a:solidFill>
                <a:latin typeface="Open Sans Extra Bold"/>
                <a:hlinkClick r:id="rId15" action="ppaction://hlinksldjump">
                  <a:extLst>
                    <a:ext uri="{A12FA001-AC4F-418D-AE19-62706E023703}">
                      <ahyp:hlinkClr xmlns:ahyp="http://schemas.microsoft.com/office/drawing/2018/hyperlinkcolor" val="tx"/>
                    </a:ext>
                  </a:extLst>
                </a:hlinkClick>
              </a:rPr>
              <a:t>Tunalaras</a:t>
            </a:r>
            <a:endParaRPr lang="en-US" sz="3099" dirty="0">
              <a:solidFill>
                <a:schemeClr val="bg1"/>
              </a:solidFill>
              <a:latin typeface="Open Sans Extra Bold"/>
            </a:endParaRPr>
          </a:p>
        </p:txBody>
      </p:sp>
      <p:sp>
        <p:nvSpPr>
          <p:cNvPr id="158" name="TextBox 158"/>
          <p:cNvSpPr txBox="1"/>
          <p:nvPr/>
        </p:nvSpPr>
        <p:spPr>
          <a:xfrm>
            <a:off x="12837805" y="8194915"/>
            <a:ext cx="2376909" cy="514350"/>
          </a:xfrm>
          <a:prstGeom prst="rect">
            <a:avLst/>
          </a:prstGeom>
        </p:spPr>
        <p:txBody>
          <a:bodyPr lIns="0" tIns="0" rIns="0" bIns="0" rtlCol="0" anchor="t">
            <a:spAutoFit/>
          </a:bodyPr>
          <a:lstStyle/>
          <a:p>
            <a:pPr>
              <a:lnSpc>
                <a:spcPts val="4200"/>
              </a:lnSpc>
            </a:pPr>
            <a:r>
              <a:rPr lang="en-US" sz="3000" dirty="0">
                <a:solidFill>
                  <a:schemeClr val="bg1"/>
                </a:solidFill>
                <a:latin typeface="Open Sans Extra Bold"/>
                <a:hlinkClick r:id="rId16" action="ppaction://hlinksldjump">
                  <a:extLst>
                    <a:ext uri="{A12FA001-AC4F-418D-AE19-62706E023703}">
                      <ahyp:hlinkClr xmlns:ahyp="http://schemas.microsoft.com/office/drawing/2018/hyperlinkcolor" val="tx"/>
                    </a:ext>
                  </a:extLst>
                </a:hlinkClick>
              </a:rPr>
              <a:t>ADHD/GPPH</a:t>
            </a:r>
            <a:endParaRPr lang="en-US" sz="3000" dirty="0">
              <a:solidFill>
                <a:schemeClr val="bg1"/>
              </a:solidFill>
              <a:latin typeface="Open Sans Extra Bold"/>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642434" y="1383806"/>
            <a:ext cx="3938260" cy="1200462"/>
            <a:chOff x="0" y="0"/>
            <a:chExt cx="5251013" cy="1600616"/>
          </a:xfrm>
        </p:grpSpPr>
        <p:sp>
          <p:nvSpPr>
            <p:cNvPr id="3" name="Freeform 3"/>
            <p:cNvSpPr/>
            <p:nvPr/>
          </p:nvSpPr>
          <p:spPr>
            <a:xfrm>
              <a:off x="127" y="0"/>
              <a:ext cx="5250942" cy="1600581"/>
            </a:xfrm>
            <a:custGeom>
              <a:avLst/>
              <a:gdLst/>
              <a:ahLst/>
              <a:cxnLst/>
              <a:rect l="l" t="t" r="r" b="b"/>
              <a:pathLst>
                <a:path w="5250942" h="1600581">
                  <a:moveTo>
                    <a:pt x="1854962" y="0"/>
                  </a:moveTo>
                  <a:cubicBezTo>
                    <a:pt x="2310003" y="0"/>
                    <a:pt x="2750058" y="341122"/>
                    <a:pt x="2848610" y="787019"/>
                  </a:cubicBezTo>
                  <a:cubicBezTo>
                    <a:pt x="3004058" y="647446"/>
                    <a:pt x="3213227" y="570611"/>
                    <a:pt x="3422015" y="570611"/>
                  </a:cubicBezTo>
                  <a:cubicBezTo>
                    <a:pt x="3494405" y="570611"/>
                    <a:pt x="3566795" y="579882"/>
                    <a:pt x="3636899" y="598932"/>
                  </a:cubicBezTo>
                  <a:cubicBezTo>
                    <a:pt x="3907536" y="673989"/>
                    <a:pt x="4134739" y="893826"/>
                    <a:pt x="4218813" y="1161161"/>
                  </a:cubicBezTo>
                  <a:cubicBezTo>
                    <a:pt x="4297934" y="1115568"/>
                    <a:pt x="4388231" y="1094994"/>
                    <a:pt x="4482465" y="1094994"/>
                  </a:cubicBezTo>
                  <a:cubicBezTo>
                    <a:pt x="4792599" y="1094994"/>
                    <a:pt x="5142103" y="1318768"/>
                    <a:pt x="5250942" y="1600581"/>
                  </a:cubicBezTo>
                  <a:lnTo>
                    <a:pt x="27051" y="1600581"/>
                  </a:lnTo>
                  <a:cubicBezTo>
                    <a:pt x="27051" y="1600581"/>
                    <a:pt x="0" y="1583944"/>
                    <a:pt x="27051" y="1529842"/>
                  </a:cubicBezTo>
                  <a:cubicBezTo>
                    <a:pt x="186182" y="1220216"/>
                    <a:pt x="513080" y="996061"/>
                    <a:pt x="861695" y="991743"/>
                  </a:cubicBezTo>
                  <a:cubicBezTo>
                    <a:pt x="867791" y="504317"/>
                    <a:pt x="1278255" y="54483"/>
                    <a:pt x="1764157" y="4826"/>
                  </a:cubicBezTo>
                  <a:cubicBezTo>
                    <a:pt x="1794383" y="1524"/>
                    <a:pt x="1824609" y="0"/>
                    <a:pt x="1854962" y="0"/>
                  </a:cubicBezTo>
                  <a:close/>
                </a:path>
              </a:pathLst>
            </a:custGeom>
            <a:solidFill>
              <a:srgbClr val="FFF6E8"/>
            </a:solidFill>
          </p:spPr>
        </p:sp>
      </p:grpSp>
      <p:grpSp>
        <p:nvGrpSpPr>
          <p:cNvPr id="4" name="Group 4"/>
          <p:cNvGrpSpPr/>
          <p:nvPr/>
        </p:nvGrpSpPr>
        <p:grpSpPr>
          <a:xfrm>
            <a:off x="15604366" y="282306"/>
            <a:ext cx="3938260" cy="1200462"/>
            <a:chOff x="0" y="0"/>
            <a:chExt cx="5251013" cy="1600616"/>
          </a:xfrm>
        </p:grpSpPr>
        <p:sp>
          <p:nvSpPr>
            <p:cNvPr id="5" name="Freeform 5"/>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6" name="Group 6"/>
          <p:cNvGrpSpPr/>
          <p:nvPr/>
        </p:nvGrpSpPr>
        <p:grpSpPr>
          <a:xfrm>
            <a:off x="-182100" y="6414600"/>
            <a:ext cx="10076030" cy="3377854"/>
            <a:chOff x="0" y="0"/>
            <a:chExt cx="13434707" cy="4503805"/>
          </a:xfrm>
        </p:grpSpPr>
        <p:sp>
          <p:nvSpPr>
            <p:cNvPr id="7" name="Freeform 7"/>
            <p:cNvSpPr/>
            <p:nvPr/>
          </p:nvSpPr>
          <p:spPr>
            <a:xfrm>
              <a:off x="0" y="254"/>
              <a:ext cx="13434440" cy="4503547"/>
            </a:xfrm>
            <a:custGeom>
              <a:avLst/>
              <a:gdLst/>
              <a:ahLst/>
              <a:cxnLst/>
              <a:rect l="l" t="t" r="r" b="b"/>
              <a:pathLst>
                <a:path w="13434440" h="4503547">
                  <a:moveTo>
                    <a:pt x="2232025" y="0"/>
                  </a:moveTo>
                  <a:cubicBezTo>
                    <a:pt x="2127885" y="0"/>
                    <a:pt x="2057146" y="207645"/>
                    <a:pt x="2039620" y="266700"/>
                  </a:cubicBezTo>
                  <a:cubicBezTo>
                    <a:pt x="2037080" y="266700"/>
                    <a:pt x="2034794" y="265049"/>
                    <a:pt x="2032635" y="265049"/>
                  </a:cubicBezTo>
                  <a:cubicBezTo>
                    <a:pt x="2018284" y="205486"/>
                    <a:pt x="1963547" y="3048"/>
                    <a:pt x="1879092" y="3048"/>
                  </a:cubicBezTo>
                  <a:cubicBezTo>
                    <a:pt x="1872996" y="3048"/>
                    <a:pt x="1866392" y="4191"/>
                    <a:pt x="1859661" y="6604"/>
                  </a:cubicBezTo>
                  <a:cubicBezTo>
                    <a:pt x="1777746" y="37592"/>
                    <a:pt x="1833245" y="175260"/>
                    <a:pt x="1871091" y="248539"/>
                  </a:cubicBezTo>
                  <a:cubicBezTo>
                    <a:pt x="1274445" y="191135"/>
                    <a:pt x="651764" y="144145"/>
                    <a:pt x="0" y="109601"/>
                  </a:cubicBezTo>
                  <a:lnTo>
                    <a:pt x="22352" y="4503547"/>
                  </a:lnTo>
                  <a:lnTo>
                    <a:pt x="13434440" y="4503547"/>
                  </a:lnTo>
                  <a:cubicBezTo>
                    <a:pt x="13434440" y="4503547"/>
                    <a:pt x="11524107" y="2089785"/>
                    <a:pt x="5577205" y="814832"/>
                  </a:cubicBezTo>
                  <a:cubicBezTo>
                    <a:pt x="5641213" y="739394"/>
                    <a:pt x="5720842" y="628396"/>
                    <a:pt x="5654675" y="618490"/>
                  </a:cubicBezTo>
                  <a:cubicBezTo>
                    <a:pt x="5650483" y="617728"/>
                    <a:pt x="5646674" y="617601"/>
                    <a:pt x="5642609" y="617601"/>
                  </a:cubicBezTo>
                  <a:cubicBezTo>
                    <a:pt x="5570346" y="617601"/>
                    <a:pt x="5486145" y="724789"/>
                    <a:pt x="5444489" y="787146"/>
                  </a:cubicBezTo>
                  <a:cubicBezTo>
                    <a:pt x="5435600" y="785495"/>
                    <a:pt x="5426328" y="783844"/>
                    <a:pt x="5417693" y="782193"/>
                  </a:cubicBezTo>
                  <a:cubicBezTo>
                    <a:pt x="5419978" y="705231"/>
                    <a:pt x="5413502" y="570357"/>
                    <a:pt x="5345049" y="570357"/>
                  </a:cubicBezTo>
                  <a:cubicBezTo>
                    <a:pt x="5341874" y="570357"/>
                    <a:pt x="5338699" y="570611"/>
                    <a:pt x="5335524" y="571119"/>
                  </a:cubicBezTo>
                  <a:cubicBezTo>
                    <a:pt x="5268976" y="584073"/>
                    <a:pt x="5268976" y="682371"/>
                    <a:pt x="5280152" y="752856"/>
                  </a:cubicBezTo>
                  <a:cubicBezTo>
                    <a:pt x="4347082" y="562864"/>
                    <a:pt x="3320795" y="402717"/>
                    <a:pt x="2188337" y="281559"/>
                  </a:cubicBezTo>
                  <a:cubicBezTo>
                    <a:pt x="2234311" y="194691"/>
                    <a:pt x="2325370" y="0"/>
                    <a:pt x="2232025" y="0"/>
                  </a:cubicBezTo>
                  <a:close/>
                </a:path>
              </a:pathLst>
            </a:custGeom>
            <a:solidFill>
              <a:srgbClr val="40A378"/>
            </a:solidFill>
          </p:spPr>
        </p:sp>
      </p:grpSp>
      <p:grpSp>
        <p:nvGrpSpPr>
          <p:cNvPr id="8" name="Group 8"/>
          <p:cNvGrpSpPr/>
          <p:nvPr/>
        </p:nvGrpSpPr>
        <p:grpSpPr>
          <a:xfrm>
            <a:off x="-182100" y="8858604"/>
            <a:ext cx="18643002" cy="1579792"/>
            <a:chOff x="0" y="0"/>
            <a:chExt cx="24857336" cy="2106389"/>
          </a:xfrm>
        </p:grpSpPr>
        <p:sp>
          <p:nvSpPr>
            <p:cNvPr id="9" name="Freeform 9"/>
            <p:cNvSpPr/>
            <p:nvPr/>
          </p:nvSpPr>
          <p:spPr>
            <a:xfrm>
              <a:off x="0" y="0"/>
              <a:ext cx="24857329" cy="2106422"/>
            </a:xfrm>
            <a:custGeom>
              <a:avLst/>
              <a:gdLst/>
              <a:ahLst/>
              <a:cxnLst/>
              <a:rect l="l" t="t" r="r" b="b"/>
              <a:pathLst>
                <a:path w="24857329" h="2106422">
                  <a:moveTo>
                    <a:pt x="12401804" y="0"/>
                  </a:moveTo>
                  <a:cubicBezTo>
                    <a:pt x="8726424" y="0"/>
                    <a:pt x="4478909" y="25781"/>
                    <a:pt x="6223" y="102870"/>
                  </a:cubicBezTo>
                  <a:cubicBezTo>
                    <a:pt x="0" y="103759"/>
                    <a:pt x="38481" y="1066165"/>
                    <a:pt x="39751" y="1316863"/>
                  </a:cubicBezTo>
                  <a:cubicBezTo>
                    <a:pt x="43053" y="1739519"/>
                    <a:pt x="49022" y="2106422"/>
                    <a:pt x="49022" y="2106422"/>
                  </a:cubicBezTo>
                  <a:lnTo>
                    <a:pt x="24857329" y="2106422"/>
                  </a:lnTo>
                  <a:lnTo>
                    <a:pt x="24815546" y="102870"/>
                  </a:lnTo>
                  <a:cubicBezTo>
                    <a:pt x="24815546" y="102870"/>
                    <a:pt x="19752690" y="0"/>
                    <a:pt x="12401803" y="0"/>
                  </a:cubicBezTo>
                  <a:close/>
                </a:path>
              </a:pathLst>
            </a:custGeom>
            <a:solidFill>
              <a:srgbClr val="168E5E"/>
            </a:solidFill>
          </p:spPr>
        </p:sp>
      </p:grpSp>
      <p:grpSp>
        <p:nvGrpSpPr>
          <p:cNvPr id="10" name="Group 10"/>
          <p:cNvGrpSpPr/>
          <p:nvPr/>
        </p:nvGrpSpPr>
        <p:grpSpPr>
          <a:xfrm>
            <a:off x="16320238" y="8113946"/>
            <a:ext cx="2947014" cy="2230374"/>
            <a:chOff x="0" y="0"/>
            <a:chExt cx="3929352" cy="2973832"/>
          </a:xfrm>
        </p:grpSpPr>
        <p:sp>
          <p:nvSpPr>
            <p:cNvPr id="11" name="Freeform 11"/>
            <p:cNvSpPr/>
            <p:nvPr/>
          </p:nvSpPr>
          <p:spPr>
            <a:xfrm>
              <a:off x="127" y="0"/>
              <a:ext cx="3929253" cy="2973832"/>
            </a:xfrm>
            <a:custGeom>
              <a:avLst/>
              <a:gdLst/>
              <a:ahLst/>
              <a:cxnLst/>
              <a:rect l="l" t="t" r="r" b="b"/>
              <a:pathLst>
                <a:path w="3929253" h="2973832">
                  <a:moveTo>
                    <a:pt x="3133217" y="0"/>
                  </a:moveTo>
                  <a:cubicBezTo>
                    <a:pt x="3449447" y="0"/>
                    <a:pt x="3733419" y="136652"/>
                    <a:pt x="3929253" y="353949"/>
                  </a:cubicBezTo>
                  <a:cubicBezTo>
                    <a:pt x="3926586" y="1755267"/>
                    <a:pt x="3922014" y="2973832"/>
                    <a:pt x="3922014" y="2973832"/>
                  </a:cubicBezTo>
                  <a:lnTo>
                    <a:pt x="3683" y="2973832"/>
                  </a:lnTo>
                  <a:cubicBezTo>
                    <a:pt x="1397" y="2944876"/>
                    <a:pt x="0" y="2917063"/>
                    <a:pt x="0" y="2888107"/>
                  </a:cubicBezTo>
                  <a:cubicBezTo>
                    <a:pt x="0" y="2454402"/>
                    <a:pt x="257429" y="2081276"/>
                    <a:pt x="628142" y="1912112"/>
                  </a:cubicBezTo>
                  <a:cubicBezTo>
                    <a:pt x="541147" y="1757680"/>
                    <a:pt x="491490" y="1579880"/>
                    <a:pt x="491490" y="1390396"/>
                  </a:cubicBezTo>
                  <a:cubicBezTo>
                    <a:pt x="491490" y="1366266"/>
                    <a:pt x="492760" y="1342136"/>
                    <a:pt x="494157" y="1319022"/>
                  </a:cubicBezTo>
                  <a:cubicBezTo>
                    <a:pt x="530479" y="759714"/>
                    <a:pt x="995299" y="318897"/>
                    <a:pt x="1562862" y="318897"/>
                  </a:cubicBezTo>
                  <a:cubicBezTo>
                    <a:pt x="1804289" y="318897"/>
                    <a:pt x="2027809" y="398526"/>
                    <a:pt x="2206625" y="533908"/>
                  </a:cubicBezTo>
                  <a:cubicBezTo>
                    <a:pt x="2392934" y="213995"/>
                    <a:pt x="2736977" y="0"/>
                    <a:pt x="3133217" y="0"/>
                  </a:cubicBezTo>
                  <a:close/>
                </a:path>
              </a:pathLst>
            </a:custGeom>
            <a:solidFill>
              <a:srgbClr val="11734C"/>
            </a:solidFill>
          </p:spPr>
        </p:sp>
      </p:grpSp>
      <p:grpSp>
        <p:nvGrpSpPr>
          <p:cNvPr id="12" name="Group 12"/>
          <p:cNvGrpSpPr/>
          <p:nvPr/>
        </p:nvGrpSpPr>
        <p:grpSpPr>
          <a:xfrm>
            <a:off x="17621990" y="9260713"/>
            <a:ext cx="465808" cy="381635"/>
            <a:chOff x="0" y="0"/>
            <a:chExt cx="621077" cy="508846"/>
          </a:xfrm>
        </p:grpSpPr>
        <p:sp>
          <p:nvSpPr>
            <p:cNvPr id="13" name="Freeform 13"/>
            <p:cNvSpPr/>
            <p:nvPr/>
          </p:nvSpPr>
          <p:spPr>
            <a:xfrm>
              <a:off x="0" y="0"/>
              <a:ext cx="620776" cy="508889"/>
            </a:xfrm>
            <a:custGeom>
              <a:avLst/>
              <a:gdLst/>
              <a:ahLst/>
              <a:cxnLst/>
              <a:rect l="l" t="t" r="r" b="b"/>
              <a:pathLst>
                <a:path w="620776" h="508889">
                  <a:moveTo>
                    <a:pt x="150622" y="0"/>
                  </a:moveTo>
                  <a:lnTo>
                    <a:pt x="0" y="121158"/>
                  </a:lnTo>
                  <a:cubicBezTo>
                    <a:pt x="4699" y="127254"/>
                    <a:pt x="164084" y="508889"/>
                    <a:pt x="324358" y="508889"/>
                  </a:cubicBezTo>
                  <a:cubicBezTo>
                    <a:pt x="346710" y="508889"/>
                    <a:pt x="369316" y="501269"/>
                    <a:pt x="391668" y="483870"/>
                  </a:cubicBezTo>
                  <a:cubicBezTo>
                    <a:pt x="620776" y="304165"/>
                    <a:pt x="150622" y="0"/>
                    <a:pt x="150622" y="0"/>
                  </a:cubicBezTo>
                  <a:close/>
                </a:path>
              </a:pathLst>
            </a:custGeom>
            <a:solidFill>
              <a:srgbClr val="FFEDD7"/>
            </a:solidFill>
          </p:spPr>
        </p:sp>
      </p:grpSp>
      <p:grpSp>
        <p:nvGrpSpPr>
          <p:cNvPr id="14" name="Group 14"/>
          <p:cNvGrpSpPr/>
          <p:nvPr/>
        </p:nvGrpSpPr>
        <p:grpSpPr>
          <a:xfrm>
            <a:off x="17592509" y="8858618"/>
            <a:ext cx="397632" cy="398219"/>
            <a:chOff x="0" y="0"/>
            <a:chExt cx="530176" cy="530959"/>
          </a:xfrm>
        </p:grpSpPr>
        <p:sp>
          <p:nvSpPr>
            <p:cNvPr id="15" name="Freeform 15"/>
            <p:cNvSpPr/>
            <p:nvPr/>
          </p:nvSpPr>
          <p:spPr>
            <a:xfrm>
              <a:off x="0" y="0"/>
              <a:ext cx="530225" cy="530987"/>
            </a:xfrm>
            <a:custGeom>
              <a:avLst/>
              <a:gdLst/>
              <a:ahLst/>
              <a:cxnLst/>
              <a:rect l="l" t="t" r="r" b="b"/>
              <a:pathLst>
                <a:path w="530225" h="530987">
                  <a:moveTo>
                    <a:pt x="250317" y="0"/>
                  </a:moveTo>
                  <a:cubicBezTo>
                    <a:pt x="48641" y="0"/>
                    <a:pt x="0" y="448945"/>
                    <a:pt x="0" y="448945"/>
                  </a:cubicBezTo>
                  <a:lnTo>
                    <a:pt x="175895" y="530987"/>
                  </a:lnTo>
                  <a:cubicBezTo>
                    <a:pt x="179578" y="522351"/>
                    <a:pt x="530225" y="113538"/>
                    <a:pt x="323342" y="17907"/>
                  </a:cubicBezTo>
                  <a:cubicBezTo>
                    <a:pt x="297053" y="5588"/>
                    <a:pt x="272669" y="0"/>
                    <a:pt x="250317" y="0"/>
                  </a:cubicBezTo>
                  <a:close/>
                </a:path>
              </a:pathLst>
            </a:custGeom>
            <a:solidFill>
              <a:srgbClr val="FFEDD7"/>
            </a:solidFill>
          </p:spPr>
        </p:sp>
      </p:grpSp>
      <p:grpSp>
        <p:nvGrpSpPr>
          <p:cNvPr id="16" name="Group 16"/>
          <p:cNvGrpSpPr/>
          <p:nvPr/>
        </p:nvGrpSpPr>
        <p:grpSpPr>
          <a:xfrm>
            <a:off x="17187500" y="9193821"/>
            <a:ext cx="444803" cy="258355"/>
            <a:chOff x="0" y="0"/>
            <a:chExt cx="593071" cy="344474"/>
          </a:xfrm>
        </p:grpSpPr>
        <p:sp>
          <p:nvSpPr>
            <p:cNvPr id="17" name="Freeform 17"/>
            <p:cNvSpPr/>
            <p:nvPr/>
          </p:nvSpPr>
          <p:spPr>
            <a:xfrm>
              <a:off x="0" y="254"/>
              <a:ext cx="592836" cy="344297"/>
            </a:xfrm>
            <a:custGeom>
              <a:avLst/>
              <a:gdLst/>
              <a:ahLst/>
              <a:cxnLst/>
              <a:rect l="l" t="t" r="r" b="b"/>
              <a:pathLst>
                <a:path w="592836" h="344297">
                  <a:moveTo>
                    <a:pt x="545465" y="18923"/>
                  </a:moveTo>
                  <a:cubicBezTo>
                    <a:pt x="536829" y="22098"/>
                    <a:pt x="0" y="0"/>
                    <a:pt x="53086" y="222377"/>
                  </a:cubicBezTo>
                  <a:cubicBezTo>
                    <a:pt x="74422" y="313309"/>
                    <a:pt x="138303" y="344297"/>
                    <a:pt x="215011" y="344297"/>
                  </a:cubicBezTo>
                  <a:cubicBezTo>
                    <a:pt x="375666" y="344297"/>
                    <a:pt x="592836" y="208407"/>
                    <a:pt x="592836" y="208407"/>
                  </a:cubicBezTo>
                  <a:lnTo>
                    <a:pt x="545465" y="18923"/>
                  </a:lnTo>
                  <a:close/>
                </a:path>
              </a:pathLst>
            </a:custGeom>
            <a:solidFill>
              <a:srgbClr val="FFEDD7"/>
            </a:solidFill>
          </p:spPr>
        </p:sp>
      </p:grpSp>
      <p:grpSp>
        <p:nvGrpSpPr>
          <p:cNvPr id="18" name="Group 18"/>
          <p:cNvGrpSpPr/>
          <p:nvPr/>
        </p:nvGrpSpPr>
        <p:grpSpPr>
          <a:xfrm>
            <a:off x="17632124" y="9000512"/>
            <a:ext cx="519612" cy="369472"/>
            <a:chOff x="0" y="0"/>
            <a:chExt cx="692816" cy="492630"/>
          </a:xfrm>
        </p:grpSpPr>
        <p:sp>
          <p:nvSpPr>
            <p:cNvPr id="19" name="Freeform 19"/>
            <p:cNvSpPr/>
            <p:nvPr/>
          </p:nvSpPr>
          <p:spPr>
            <a:xfrm>
              <a:off x="0" y="254"/>
              <a:ext cx="692531" cy="492125"/>
            </a:xfrm>
            <a:custGeom>
              <a:avLst/>
              <a:gdLst/>
              <a:ahLst/>
              <a:cxnLst/>
              <a:rect l="l" t="t" r="r" b="b"/>
              <a:pathLst>
                <a:path w="692531" h="492125">
                  <a:moveTo>
                    <a:pt x="477393" y="0"/>
                  </a:moveTo>
                  <a:cubicBezTo>
                    <a:pt x="340233" y="0"/>
                    <a:pt x="0" y="260985"/>
                    <a:pt x="0" y="260985"/>
                  </a:cubicBezTo>
                  <a:lnTo>
                    <a:pt x="37846" y="428752"/>
                  </a:lnTo>
                  <a:cubicBezTo>
                    <a:pt x="37846" y="428752"/>
                    <a:pt x="264414" y="492125"/>
                    <a:pt x="430403" y="492125"/>
                  </a:cubicBezTo>
                  <a:cubicBezTo>
                    <a:pt x="486156" y="492125"/>
                    <a:pt x="534797" y="485013"/>
                    <a:pt x="566293" y="466090"/>
                  </a:cubicBezTo>
                  <a:cubicBezTo>
                    <a:pt x="692531" y="391160"/>
                    <a:pt x="408813" y="260985"/>
                    <a:pt x="408813" y="260985"/>
                  </a:cubicBezTo>
                  <a:cubicBezTo>
                    <a:pt x="408813" y="260985"/>
                    <a:pt x="594995" y="131445"/>
                    <a:pt x="525272" y="21971"/>
                  </a:cubicBezTo>
                  <a:cubicBezTo>
                    <a:pt x="515874" y="6604"/>
                    <a:pt x="499237" y="0"/>
                    <a:pt x="477393" y="0"/>
                  </a:cubicBezTo>
                  <a:close/>
                </a:path>
              </a:pathLst>
            </a:custGeom>
            <a:solidFill>
              <a:srgbClr val="FFF9F2"/>
            </a:solidFill>
          </p:spPr>
        </p:sp>
      </p:grpSp>
      <p:grpSp>
        <p:nvGrpSpPr>
          <p:cNvPr id="20" name="Group 20"/>
          <p:cNvGrpSpPr/>
          <p:nvPr/>
        </p:nvGrpSpPr>
        <p:grpSpPr>
          <a:xfrm>
            <a:off x="17218272" y="8876862"/>
            <a:ext cx="489763" cy="457005"/>
            <a:chOff x="0" y="0"/>
            <a:chExt cx="653017" cy="609340"/>
          </a:xfrm>
        </p:grpSpPr>
        <p:sp>
          <p:nvSpPr>
            <p:cNvPr id="21" name="Freeform 21"/>
            <p:cNvSpPr/>
            <p:nvPr/>
          </p:nvSpPr>
          <p:spPr>
            <a:xfrm>
              <a:off x="0" y="254"/>
              <a:ext cx="652780" cy="608838"/>
            </a:xfrm>
            <a:custGeom>
              <a:avLst/>
              <a:gdLst/>
              <a:ahLst/>
              <a:cxnLst/>
              <a:rect l="l" t="t" r="r" b="b"/>
              <a:pathLst>
                <a:path w="652780" h="608838">
                  <a:moveTo>
                    <a:pt x="402971" y="0"/>
                  </a:moveTo>
                  <a:cubicBezTo>
                    <a:pt x="318008" y="0"/>
                    <a:pt x="331724" y="246634"/>
                    <a:pt x="331724" y="246634"/>
                  </a:cubicBezTo>
                  <a:cubicBezTo>
                    <a:pt x="331724" y="246634"/>
                    <a:pt x="247650" y="203835"/>
                    <a:pt x="170561" y="203835"/>
                  </a:cubicBezTo>
                  <a:cubicBezTo>
                    <a:pt x="128270" y="203835"/>
                    <a:pt x="88011" y="216662"/>
                    <a:pt x="64897" y="256667"/>
                  </a:cubicBezTo>
                  <a:cubicBezTo>
                    <a:pt x="0" y="369824"/>
                    <a:pt x="523240" y="608838"/>
                    <a:pt x="523240" y="608838"/>
                  </a:cubicBezTo>
                  <a:lnTo>
                    <a:pt x="652780" y="497840"/>
                  </a:lnTo>
                  <a:cubicBezTo>
                    <a:pt x="652780" y="497840"/>
                    <a:pt x="565785" y="87503"/>
                    <a:pt x="439039" y="12319"/>
                  </a:cubicBezTo>
                  <a:cubicBezTo>
                    <a:pt x="425323" y="3683"/>
                    <a:pt x="413258" y="0"/>
                    <a:pt x="402971" y="0"/>
                  </a:cubicBezTo>
                  <a:close/>
                </a:path>
              </a:pathLst>
            </a:custGeom>
            <a:solidFill>
              <a:srgbClr val="FFF9F2"/>
            </a:solidFill>
          </p:spPr>
        </p:sp>
      </p:grpSp>
      <p:grpSp>
        <p:nvGrpSpPr>
          <p:cNvPr id="22" name="Group 22"/>
          <p:cNvGrpSpPr/>
          <p:nvPr/>
        </p:nvGrpSpPr>
        <p:grpSpPr>
          <a:xfrm>
            <a:off x="17314088" y="9276009"/>
            <a:ext cx="393947" cy="475985"/>
            <a:chOff x="0" y="0"/>
            <a:chExt cx="525263" cy="634647"/>
          </a:xfrm>
        </p:grpSpPr>
        <p:sp>
          <p:nvSpPr>
            <p:cNvPr id="23" name="Freeform 23"/>
            <p:cNvSpPr/>
            <p:nvPr/>
          </p:nvSpPr>
          <p:spPr>
            <a:xfrm>
              <a:off x="254" y="254"/>
              <a:ext cx="524764" cy="634111"/>
            </a:xfrm>
            <a:custGeom>
              <a:avLst/>
              <a:gdLst/>
              <a:ahLst/>
              <a:cxnLst/>
              <a:rect l="l" t="t" r="r" b="b"/>
              <a:pathLst>
                <a:path w="524764" h="634111">
                  <a:moveTo>
                    <a:pt x="370967" y="0"/>
                  </a:moveTo>
                  <a:cubicBezTo>
                    <a:pt x="370967" y="0"/>
                    <a:pt x="29210" y="239014"/>
                    <a:pt x="7112" y="384556"/>
                  </a:cubicBezTo>
                  <a:cubicBezTo>
                    <a:pt x="0" y="434975"/>
                    <a:pt x="28702" y="451358"/>
                    <a:pt x="69469" y="451358"/>
                  </a:cubicBezTo>
                  <a:cubicBezTo>
                    <a:pt x="146304" y="451358"/>
                    <a:pt x="265049" y="393065"/>
                    <a:pt x="265049" y="393065"/>
                  </a:cubicBezTo>
                  <a:cubicBezTo>
                    <a:pt x="265049" y="393065"/>
                    <a:pt x="247904" y="618617"/>
                    <a:pt x="377825" y="633857"/>
                  </a:cubicBezTo>
                  <a:cubicBezTo>
                    <a:pt x="379603" y="634111"/>
                    <a:pt x="381254" y="634111"/>
                    <a:pt x="383032" y="634111"/>
                  </a:cubicBezTo>
                  <a:cubicBezTo>
                    <a:pt x="508635" y="634111"/>
                    <a:pt x="524764" y="74930"/>
                    <a:pt x="524764" y="74930"/>
                  </a:cubicBezTo>
                  <a:lnTo>
                    <a:pt x="370967" y="0"/>
                  </a:lnTo>
                  <a:close/>
                </a:path>
              </a:pathLst>
            </a:custGeom>
            <a:solidFill>
              <a:srgbClr val="FFF9F2"/>
            </a:solidFill>
          </p:spPr>
        </p:sp>
      </p:grpSp>
      <p:grpSp>
        <p:nvGrpSpPr>
          <p:cNvPr id="24" name="Group 24"/>
          <p:cNvGrpSpPr/>
          <p:nvPr/>
        </p:nvGrpSpPr>
        <p:grpSpPr>
          <a:xfrm>
            <a:off x="17533728" y="9145354"/>
            <a:ext cx="258885" cy="260197"/>
            <a:chOff x="0" y="0"/>
            <a:chExt cx="345180" cy="346929"/>
          </a:xfrm>
        </p:grpSpPr>
        <p:sp>
          <p:nvSpPr>
            <p:cNvPr id="25" name="Freeform 25"/>
            <p:cNvSpPr/>
            <p:nvPr/>
          </p:nvSpPr>
          <p:spPr>
            <a:xfrm>
              <a:off x="0" y="0"/>
              <a:ext cx="345186" cy="346710"/>
            </a:xfrm>
            <a:custGeom>
              <a:avLst/>
              <a:gdLst/>
              <a:ahLst/>
              <a:cxnLst/>
              <a:rect l="l" t="t" r="r" b="b"/>
              <a:pathLst>
                <a:path w="345186" h="346710">
                  <a:moveTo>
                    <a:pt x="172212" y="0"/>
                  </a:moveTo>
                  <a:cubicBezTo>
                    <a:pt x="76708" y="0"/>
                    <a:pt x="0" y="78359"/>
                    <a:pt x="0" y="174498"/>
                  </a:cubicBezTo>
                  <a:cubicBezTo>
                    <a:pt x="0" y="270002"/>
                    <a:pt x="76708" y="346710"/>
                    <a:pt x="172212" y="346710"/>
                  </a:cubicBezTo>
                  <a:cubicBezTo>
                    <a:pt x="268224" y="346710"/>
                    <a:pt x="345186" y="270002"/>
                    <a:pt x="345186" y="174498"/>
                  </a:cubicBezTo>
                  <a:cubicBezTo>
                    <a:pt x="345186" y="78359"/>
                    <a:pt x="268224" y="0"/>
                    <a:pt x="172212" y="0"/>
                  </a:cubicBezTo>
                  <a:close/>
                </a:path>
              </a:pathLst>
            </a:custGeom>
            <a:solidFill>
              <a:srgbClr val="FFB300"/>
            </a:solidFill>
          </p:spPr>
        </p:sp>
      </p:grpSp>
      <p:grpSp>
        <p:nvGrpSpPr>
          <p:cNvPr id="26" name="Group 26"/>
          <p:cNvGrpSpPr/>
          <p:nvPr/>
        </p:nvGrpSpPr>
        <p:grpSpPr>
          <a:xfrm>
            <a:off x="8199015" y="9420814"/>
            <a:ext cx="352368" cy="288702"/>
            <a:chOff x="0" y="0"/>
            <a:chExt cx="469824" cy="384936"/>
          </a:xfrm>
        </p:grpSpPr>
        <p:sp>
          <p:nvSpPr>
            <p:cNvPr id="27" name="Freeform 27"/>
            <p:cNvSpPr/>
            <p:nvPr/>
          </p:nvSpPr>
          <p:spPr>
            <a:xfrm>
              <a:off x="0" y="0"/>
              <a:ext cx="469646" cy="384937"/>
            </a:xfrm>
            <a:custGeom>
              <a:avLst/>
              <a:gdLst/>
              <a:ahLst/>
              <a:cxnLst/>
              <a:rect l="l" t="t" r="r" b="b"/>
              <a:pathLst>
                <a:path w="469646" h="384937">
                  <a:moveTo>
                    <a:pt x="113919" y="0"/>
                  </a:moveTo>
                  <a:lnTo>
                    <a:pt x="0" y="91694"/>
                  </a:lnTo>
                  <a:cubicBezTo>
                    <a:pt x="3556" y="96393"/>
                    <a:pt x="124206" y="384937"/>
                    <a:pt x="245364" y="384937"/>
                  </a:cubicBezTo>
                  <a:cubicBezTo>
                    <a:pt x="262255" y="384937"/>
                    <a:pt x="279400" y="379222"/>
                    <a:pt x="296291" y="366014"/>
                  </a:cubicBezTo>
                  <a:cubicBezTo>
                    <a:pt x="469646" y="230124"/>
                    <a:pt x="113919" y="0"/>
                    <a:pt x="113919" y="0"/>
                  </a:cubicBezTo>
                  <a:close/>
                </a:path>
              </a:pathLst>
            </a:custGeom>
            <a:solidFill>
              <a:srgbClr val="FFEDD7"/>
            </a:solidFill>
          </p:spPr>
        </p:sp>
      </p:grpSp>
      <p:grpSp>
        <p:nvGrpSpPr>
          <p:cNvPr id="28" name="Group 28"/>
          <p:cNvGrpSpPr/>
          <p:nvPr/>
        </p:nvGrpSpPr>
        <p:grpSpPr>
          <a:xfrm>
            <a:off x="8176714" y="9116634"/>
            <a:ext cx="300796" cy="301248"/>
            <a:chOff x="0" y="0"/>
            <a:chExt cx="401061" cy="401664"/>
          </a:xfrm>
        </p:grpSpPr>
        <p:sp>
          <p:nvSpPr>
            <p:cNvPr id="29" name="Freeform 29"/>
            <p:cNvSpPr/>
            <p:nvPr/>
          </p:nvSpPr>
          <p:spPr>
            <a:xfrm>
              <a:off x="0" y="0"/>
              <a:ext cx="401066" cy="401701"/>
            </a:xfrm>
            <a:custGeom>
              <a:avLst/>
              <a:gdLst/>
              <a:ahLst/>
              <a:cxnLst/>
              <a:rect l="l" t="t" r="r" b="b"/>
              <a:pathLst>
                <a:path w="401066" h="401701">
                  <a:moveTo>
                    <a:pt x="189357" y="0"/>
                  </a:moveTo>
                  <a:cubicBezTo>
                    <a:pt x="36830" y="0"/>
                    <a:pt x="0" y="339598"/>
                    <a:pt x="0" y="339598"/>
                  </a:cubicBezTo>
                  <a:lnTo>
                    <a:pt x="133096" y="401701"/>
                  </a:lnTo>
                  <a:cubicBezTo>
                    <a:pt x="135890" y="395224"/>
                    <a:pt x="401066" y="85852"/>
                    <a:pt x="244602" y="13589"/>
                  </a:cubicBezTo>
                  <a:cubicBezTo>
                    <a:pt x="224663" y="4318"/>
                    <a:pt x="206248" y="0"/>
                    <a:pt x="189357" y="0"/>
                  </a:cubicBezTo>
                  <a:close/>
                </a:path>
              </a:pathLst>
            </a:custGeom>
            <a:solidFill>
              <a:srgbClr val="FFEDD7"/>
            </a:solidFill>
          </p:spPr>
        </p:sp>
      </p:grpSp>
      <p:grpSp>
        <p:nvGrpSpPr>
          <p:cNvPr id="30" name="Group 30"/>
          <p:cNvGrpSpPr/>
          <p:nvPr/>
        </p:nvGrpSpPr>
        <p:grpSpPr>
          <a:xfrm>
            <a:off x="7870338" y="9370211"/>
            <a:ext cx="336479" cy="195443"/>
            <a:chOff x="0" y="0"/>
            <a:chExt cx="448639" cy="260590"/>
          </a:xfrm>
        </p:grpSpPr>
        <p:sp>
          <p:nvSpPr>
            <p:cNvPr id="31" name="Freeform 31"/>
            <p:cNvSpPr/>
            <p:nvPr/>
          </p:nvSpPr>
          <p:spPr>
            <a:xfrm>
              <a:off x="0" y="127"/>
              <a:ext cx="448437" cy="260477"/>
            </a:xfrm>
            <a:custGeom>
              <a:avLst/>
              <a:gdLst/>
              <a:ahLst/>
              <a:cxnLst/>
              <a:rect l="l" t="t" r="r" b="b"/>
              <a:pathLst>
                <a:path w="448437" h="260477">
                  <a:moveTo>
                    <a:pt x="412623" y="14351"/>
                  </a:moveTo>
                  <a:cubicBezTo>
                    <a:pt x="406019" y="16764"/>
                    <a:pt x="0" y="0"/>
                    <a:pt x="40132" y="168275"/>
                  </a:cubicBezTo>
                  <a:cubicBezTo>
                    <a:pt x="56261" y="237109"/>
                    <a:pt x="104648" y="260477"/>
                    <a:pt x="162560" y="260477"/>
                  </a:cubicBezTo>
                  <a:cubicBezTo>
                    <a:pt x="284099" y="260477"/>
                    <a:pt x="448437" y="157734"/>
                    <a:pt x="448437" y="157734"/>
                  </a:cubicBezTo>
                  <a:lnTo>
                    <a:pt x="412623" y="14351"/>
                  </a:lnTo>
                  <a:close/>
                </a:path>
              </a:pathLst>
            </a:custGeom>
            <a:solidFill>
              <a:srgbClr val="FFEDD7"/>
            </a:solidFill>
          </p:spPr>
        </p:sp>
      </p:grpSp>
      <p:grpSp>
        <p:nvGrpSpPr>
          <p:cNvPr id="32" name="Group 32"/>
          <p:cNvGrpSpPr/>
          <p:nvPr/>
        </p:nvGrpSpPr>
        <p:grpSpPr>
          <a:xfrm>
            <a:off x="8206681" y="9223975"/>
            <a:ext cx="393069" cy="279501"/>
            <a:chOff x="0" y="0"/>
            <a:chExt cx="524092" cy="372668"/>
          </a:xfrm>
        </p:grpSpPr>
        <p:sp>
          <p:nvSpPr>
            <p:cNvPr id="33" name="Freeform 33"/>
            <p:cNvSpPr/>
            <p:nvPr/>
          </p:nvSpPr>
          <p:spPr>
            <a:xfrm>
              <a:off x="0" y="127"/>
              <a:ext cx="523748" cy="372491"/>
            </a:xfrm>
            <a:custGeom>
              <a:avLst/>
              <a:gdLst/>
              <a:ahLst/>
              <a:cxnLst/>
              <a:rect l="l" t="t" r="r" b="b"/>
              <a:pathLst>
                <a:path w="523748" h="372491">
                  <a:moveTo>
                    <a:pt x="361061" y="0"/>
                  </a:moveTo>
                  <a:cubicBezTo>
                    <a:pt x="257429" y="0"/>
                    <a:pt x="0" y="197485"/>
                    <a:pt x="0" y="197485"/>
                  </a:cubicBezTo>
                  <a:lnTo>
                    <a:pt x="28575" y="324485"/>
                  </a:lnTo>
                  <a:cubicBezTo>
                    <a:pt x="28575" y="324485"/>
                    <a:pt x="199898" y="372491"/>
                    <a:pt x="325501" y="372491"/>
                  </a:cubicBezTo>
                  <a:cubicBezTo>
                    <a:pt x="367665" y="372491"/>
                    <a:pt x="404495" y="367157"/>
                    <a:pt x="428244" y="352806"/>
                  </a:cubicBezTo>
                  <a:cubicBezTo>
                    <a:pt x="523748" y="296164"/>
                    <a:pt x="309118" y="197612"/>
                    <a:pt x="309118" y="197612"/>
                  </a:cubicBezTo>
                  <a:cubicBezTo>
                    <a:pt x="309118" y="197612"/>
                    <a:pt x="450088" y="99441"/>
                    <a:pt x="397383" y="16637"/>
                  </a:cubicBezTo>
                  <a:cubicBezTo>
                    <a:pt x="390271" y="5080"/>
                    <a:pt x="377698" y="0"/>
                    <a:pt x="361061" y="0"/>
                  </a:cubicBezTo>
                  <a:close/>
                </a:path>
              </a:pathLst>
            </a:custGeom>
            <a:solidFill>
              <a:srgbClr val="FFF9F2"/>
            </a:solidFill>
          </p:spPr>
        </p:sp>
      </p:grpSp>
      <p:grpSp>
        <p:nvGrpSpPr>
          <p:cNvPr id="34" name="Group 34"/>
          <p:cNvGrpSpPr/>
          <p:nvPr/>
        </p:nvGrpSpPr>
        <p:grpSpPr>
          <a:xfrm>
            <a:off x="7893616" y="9130435"/>
            <a:ext cx="370489" cy="345718"/>
            <a:chOff x="0" y="0"/>
            <a:chExt cx="493986" cy="460958"/>
          </a:xfrm>
        </p:grpSpPr>
        <p:sp>
          <p:nvSpPr>
            <p:cNvPr id="35" name="Freeform 35"/>
            <p:cNvSpPr/>
            <p:nvPr/>
          </p:nvSpPr>
          <p:spPr>
            <a:xfrm>
              <a:off x="0" y="127"/>
              <a:ext cx="493776" cy="460629"/>
            </a:xfrm>
            <a:custGeom>
              <a:avLst/>
              <a:gdLst/>
              <a:ahLst/>
              <a:cxnLst/>
              <a:rect l="l" t="t" r="r" b="b"/>
              <a:pathLst>
                <a:path w="493776" h="460629">
                  <a:moveTo>
                    <a:pt x="304800" y="0"/>
                  </a:moveTo>
                  <a:cubicBezTo>
                    <a:pt x="240538" y="0"/>
                    <a:pt x="250952" y="186563"/>
                    <a:pt x="250952" y="186563"/>
                  </a:cubicBezTo>
                  <a:cubicBezTo>
                    <a:pt x="250952" y="186563"/>
                    <a:pt x="187452" y="154178"/>
                    <a:pt x="129032" y="154178"/>
                  </a:cubicBezTo>
                  <a:cubicBezTo>
                    <a:pt x="97028" y="154178"/>
                    <a:pt x="66548" y="163830"/>
                    <a:pt x="49149" y="194183"/>
                  </a:cubicBezTo>
                  <a:cubicBezTo>
                    <a:pt x="0" y="279781"/>
                    <a:pt x="395859" y="460629"/>
                    <a:pt x="395859" y="460629"/>
                  </a:cubicBezTo>
                  <a:lnTo>
                    <a:pt x="493776" y="376555"/>
                  </a:lnTo>
                  <a:cubicBezTo>
                    <a:pt x="493776" y="376555"/>
                    <a:pt x="427990" y="66167"/>
                    <a:pt x="332105" y="9271"/>
                  </a:cubicBezTo>
                  <a:cubicBezTo>
                    <a:pt x="321691" y="2794"/>
                    <a:pt x="312547" y="0"/>
                    <a:pt x="304800" y="0"/>
                  </a:cubicBezTo>
                  <a:close/>
                </a:path>
              </a:pathLst>
            </a:custGeom>
            <a:solidFill>
              <a:srgbClr val="FFF9F2"/>
            </a:solidFill>
          </p:spPr>
        </p:sp>
      </p:grpSp>
      <p:grpSp>
        <p:nvGrpSpPr>
          <p:cNvPr id="36" name="Group 36"/>
          <p:cNvGrpSpPr/>
          <p:nvPr/>
        </p:nvGrpSpPr>
        <p:grpSpPr>
          <a:xfrm>
            <a:off x="7966097" y="9432385"/>
            <a:ext cx="298008" cy="360077"/>
            <a:chOff x="0" y="0"/>
            <a:chExt cx="397344" cy="480103"/>
          </a:xfrm>
        </p:grpSpPr>
        <p:sp>
          <p:nvSpPr>
            <p:cNvPr id="37" name="Freeform 37"/>
            <p:cNvSpPr/>
            <p:nvPr/>
          </p:nvSpPr>
          <p:spPr>
            <a:xfrm>
              <a:off x="254" y="127"/>
              <a:ext cx="397002" cy="479552"/>
            </a:xfrm>
            <a:custGeom>
              <a:avLst/>
              <a:gdLst/>
              <a:ahLst/>
              <a:cxnLst/>
              <a:rect l="l" t="t" r="r" b="b"/>
              <a:pathLst>
                <a:path w="397002" h="479552">
                  <a:moveTo>
                    <a:pt x="280543" y="0"/>
                  </a:moveTo>
                  <a:cubicBezTo>
                    <a:pt x="280543" y="0"/>
                    <a:pt x="21971" y="180848"/>
                    <a:pt x="5334" y="290830"/>
                  </a:cubicBezTo>
                  <a:cubicBezTo>
                    <a:pt x="0" y="328930"/>
                    <a:pt x="21717" y="341376"/>
                    <a:pt x="52578" y="341376"/>
                  </a:cubicBezTo>
                  <a:cubicBezTo>
                    <a:pt x="110744" y="341376"/>
                    <a:pt x="200533" y="297307"/>
                    <a:pt x="200533" y="297307"/>
                  </a:cubicBezTo>
                  <a:cubicBezTo>
                    <a:pt x="200533" y="297307"/>
                    <a:pt x="187579" y="467995"/>
                    <a:pt x="285877" y="479425"/>
                  </a:cubicBezTo>
                  <a:cubicBezTo>
                    <a:pt x="287147" y="479552"/>
                    <a:pt x="288417" y="479552"/>
                    <a:pt x="289814" y="479552"/>
                  </a:cubicBezTo>
                  <a:cubicBezTo>
                    <a:pt x="384810" y="479552"/>
                    <a:pt x="397002" y="56515"/>
                    <a:pt x="397002" y="56515"/>
                  </a:cubicBezTo>
                  <a:lnTo>
                    <a:pt x="280543" y="0"/>
                  </a:lnTo>
                  <a:close/>
                </a:path>
              </a:pathLst>
            </a:custGeom>
            <a:solidFill>
              <a:srgbClr val="FFF9F2"/>
            </a:solidFill>
          </p:spPr>
        </p:sp>
      </p:grpSp>
      <p:grpSp>
        <p:nvGrpSpPr>
          <p:cNvPr id="38" name="Group 38"/>
          <p:cNvGrpSpPr/>
          <p:nvPr/>
        </p:nvGrpSpPr>
        <p:grpSpPr>
          <a:xfrm>
            <a:off x="8132248" y="9333547"/>
            <a:ext cx="195838" cy="196836"/>
            <a:chOff x="0" y="0"/>
            <a:chExt cx="261118" cy="262448"/>
          </a:xfrm>
        </p:grpSpPr>
        <p:sp>
          <p:nvSpPr>
            <p:cNvPr id="39" name="Freeform 39"/>
            <p:cNvSpPr/>
            <p:nvPr/>
          </p:nvSpPr>
          <p:spPr>
            <a:xfrm>
              <a:off x="0" y="0"/>
              <a:ext cx="261112" cy="262255"/>
            </a:xfrm>
            <a:custGeom>
              <a:avLst/>
              <a:gdLst/>
              <a:ahLst/>
              <a:cxnLst/>
              <a:rect l="l" t="t" r="r" b="b"/>
              <a:pathLst>
                <a:path w="261112" h="262255">
                  <a:moveTo>
                    <a:pt x="130302" y="0"/>
                  </a:moveTo>
                  <a:cubicBezTo>
                    <a:pt x="58039" y="0"/>
                    <a:pt x="0" y="59309"/>
                    <a:pt x="0" y="131953"/>
                  </a:cubicBezTo>
                  <a:cubicBezTo>
                    <a:pt x="0" y="204216"/>
                    <a:pt x="58039" y="262255"/>
                    <a:pt x="130302" y="262255"/>
                  </a:cubicBezTo>
                  <a:cubicBezTo>
                    <a:pt x="202946" y="262255"/>
                    <a:pt x="261112" y="204216"/>
                    <a:pt x="261112" y="131953"/>
                  </a:cubicBezTo>
                  <a:cubicBezTo>
                    <a:pt x="261112" y="59309"/>
                    <a:pt x="202946" y="0"/>
                    <a:pt x="130302" y="0"/>
                  </a:cubicBezTo>
                  <a:close/>
                </a:path>
              </a:pathLst>
            </a:custGeom>
            <a:solidFill>
              <a:srgbClr val="FFB300"/>
            </a:solidFill>
          </p:spPr>
        </p:sp>
      </p:grpSp>
      <p:grpSp>
        <p:nvGrpSpPr>
          <p:cNvPr id="40" name="Group 40"/>
          <p:cNvGrpSpPr/>
          <p:nvPr/>
        </p:nvGrpSpPr>
        <p:grpSpPr>
          <a:xfrm>
            <a:off x="14137462" y="9618166"/>
            <a:ext cx="308394" cy="252711"/>
            <a:chOff x="0" y="0"/>
            <a:chExt cx="411192" cy="336948"/>
          </a:xfrm>
        </p:grpSpPr>
        <p:sp>
          <p:nvSpPr>
            <p:cNvPr id="41" name="Freeform 41"/>
            <p:cNvSpPr/>
            <p:nvPr/>
          </p:nvSpPr>
          <p:spPr>
            <a:xfrm>
              <a:off x="0" y="0"/>
              <a:ext cx="410972" cy="337058"/>
            </a:xfrm>
            <a:custGeom>
              <a:avLst/>
              <a:gdLst/>
              <a:ahLst/>
              <a:cxnLst/>
              <a:rect l="l" t="t" r="r" b="b"/>
              <a:pathLst>
                <a:path w="410972" h="337058">
                  <a:moveTo>
                    <a:pt x="99695" y="0"/>
                  </a:moveTo>
                  <a:lnTo>
                    <a:pt x="0" y="80264"/>
                  </a:lnTo>
                  <a:cubicBezTo>
                    <a:pt x="3048" y="84328"/>
                    <a:pt x="108712" y="337058"/>
                    <a:pt x="214757" y="337058"/>
                  </a:cubicBezTo>
                  <a:cubicBezTo>
                    <a:pt x="229616" y="337058"/>
                    <a:pt x="244475" y="331978"/>
                    <a:pt x="259334" y="320421"/>
                  </a:cubicBezTo>
                  <a:cubicBezTo>
                    <a:pt x="410972" y="201422"/>
                    <a:pt x="99695" y="0"/>
                    <a:pt x="99695" y="0"/>
                  </a:cubicBezTo>
                  <a:close/>
                </a:path>
              </a:pathLst>
            </a:custGeom>
            <a:solidFill>
              <a:srgbClr val="FFEDD7"/>
            </a:solidFill>
          </p:spPr>
        </p:sp>
      </p:grpSp>
      <p:grpSp>
        <p:nvGrpSpPr>
          <p:cNvPr id="42" name="Group 42"/>
          <p:cNvGrpSpPr/>
          <p:nvPr/>
        </p:nvGrpSpPr>
        <p:grpSpPr>
          <a:xfrm>
            <a:off x="14117943" y="9351906"/>
            <a:ext cx="263257" cy="263693"/>
            <a:chOff x="0" y="0"/>
            <a:chExt cx="351010" cy="351591"/>
          </a:xfrm>
        </p:grpSpPr>
        <p:sp>
          <p:nvSpPr>
            <p:cNvPr id="43" name="Freeform 43"/>
            <p:cNvSpPr/>
            <p:nvPr/>
          </p:nvSpPr>
          <p:spPr>
            <a:xfrm>
              <a:off x="0" y="0"/>
              <a:ext cx="351028" cy="351663"/>
            </a:xfrm>
            <a:custGeom>
              <a:avLst/>
              <a:gdLst/>
              <a:ahLst/>
              <a:cxnLst/>
              <a:rect l="l" t="t" r="r" b="b"/>
              <a:pathLst>
                <a:path w="351028" h="351663">
                  <a:moveTo>
                    <a:pt x="165735" y="0"/>
                  </a:moveTo>
                  <a:cubicBezTo>
                    <a:pt x="32258" y="0"/>
                    <a:pt x="0" y="297307"/>
                    <a:pt x="0" y="297307"/>
                  </a:cubicBezTo>
                  <a:lnTo>
                    <a:pt x="116459" y="351663"/>
                  </a:lnTo>
                  <a:cubicBezTo>
                    <a:pt x="118872" y="345948"/>
                    <a:pt x="351028" y="75184"/>
                    <a:pt x="213995" y="11938"/>
                  </a:cubicBezTo>
                  <a:cubicBezTo>
                    <a:pt x="196596" y="3683"/>
                    <a:pt x="180594" y="0"/>
                    <a:pt x="165735" y="0"/>
                  </a:cubicBezTo>
                  <a:close/>
                </a:path>
              </a:pathLst>
            </a:custGeom>
            <a:solidFill>
              <a:srgbClr val="FFEDD7"/>
            </a:solidFill>
          </p:spPr>
        </p:sp>
      </p:grpSp>
      <p:grpSp>
        <p:nvGrpSpPr>
          <p:cNvPr id="44" name="Group 44"/>
          <p:cNvGrpSpPr/>
          <p:nvPr/>
        </p:nvGrpSpPr>
        <p:grpSpPr>
          <a:xfrm>
            <a:off x="13849802" y="9573871"/>
            <a:ext cx="294488" cy="171078"/>
            <a:chOff x="0" y="0"/>
            <a:chExt cx="392650" cy="228104"/>
          </a:xfrm>
        </p:grpSpPr>
        <p:sp>
          <p:nvSpPr>
            <p:cNvPr id="45" name="Freeform 45"/>
            <p:cNvSpPr/>
            <p:nvPr/>
          </p:nvSpPr>
          <p:spPr>
            <a:xfrm>
              <a:off x="0" y="127"/>
              <a:ext cx="392557" cy="227965"/>
            </a:xfrm>
            <a:custGeom>
              <a:avLst/>
              <a:gdLst/>
              <a:ahLst/>
              <a:cxnLst/>
              <a:rect l="l" t="t" r="r" b="b"/>
              <a:pathLst>
                <a:path w="392557" h="227965">
                  <a:moveTo>
                    <a:pt x="361061" y="12573"/>
                  </a:moveTo>
                  <a:cubicBezTo>
                    <a:pt x="355346" y="14732"/>
                    <a:pt x="0" y="0"/>
                    <a:pt x="35179" y="147320"/>
                  </a:cubicBezTo>
                  <a:cubicBezTo>
                    <a:pt x="49276" y="207518"/>
                    <a:pt x="91567" y="227965"/>
                    <a:pt x="142367" y="227965"/>
                  </a:cubicBezTo>
                  <a:cubicBezTo>
                    <a:pt x="248793" y="227965"/>
                    <a:pt x="392557" y="138049"/>
                    <a:pt x="392557" y="138049"/>
                  </a:cubicBezTo>
                  <a:lnTo>
                    <a:pt x="361061" y="12573"/>
                  </a:lnTo>
                  <a:close/>
                </a:path>
              </a:pathLst>
            </a:custGeom>
            <a:solidFill>
              <a:srgbClr val="FFEDD7"/>
            </a:solidFill>
          </p:spPr>
        </p:sp>
      </p:grpSp>
      <p:grpSp>
        <p:nvGrpSpPr>
          <p:cNvPr id="46" name="Group 46"/>
          <p:cNvGrpSpPr/>
          <p:nvPr/>
        </p:nvGrpSpPr>
        <p:grpSpPr>
          <a:xfrm>
            <a:off x="14144171" y="9445865"/>
            <a:ext cx="344016" cy="244657"/>
            <a:chOff x="0" y="0"/>
            <a:chExt cx="458688" cy="326210"/>
          </a:xfrm>
        </p:grpSpPr>
        <p:sp>
          <p:nvSpPr>
            <p:cNvPr id="47" name="Freeform 47"/>
            <p:cNvSpPr/>
            <p:nvPr/>
          </p:nvSpPr>
          <p:spPr>
            <a:xfrm>
              <a:off x="0" y="127"/>
              <a:ext cx="458470" cy="326009"/>
            </a:xfrm>
            <a:custGeom>
              <a:avLst/>
              <a:gdLst/>
              <a:ahLst/>
              <a:cxnLst/>
              <a:rect l="l" t="t" r="r" b="b"/>
              <a:pathLst>
                <a:path w="458470" h="326009">
                  <a:moveTo>
                    <a:pt x="315976" y="0"/>
                  </a:moveTo>
                  <a:cubicBezTo>
                    <a:pt x="225298" y="0"/>
                    <a:pt x="0" y="172847"/>
                    <a:pt x="0" y="172847"/>
                  </a:cubicBezTo>
                  <a:lnTo>
                    <a:pt x="25019" y="283972"/>
                  </a:lnTo>
                  <a:cubicBezTo>
                    <a:pt x="25019" y="283972"/>
                    <a:pt x="175006" y="326009"/>
                    <a:pt x="284988" y="326009"/>
                  </a:cubicBezTo>
                  <a:cubicBezTo>
                    <a:pt x="321945" y="326009"/>
                    <a:pt x="354076" y="321310"/>
                    <a:pt x="374904" y="308737"/>
                  </a:cubicBezTo>
                  <a:cubicBezTo>
                    <a:pt x="458470" y="259080"/>
                    <a:pt x="270637" y="172847"/>
                    <a:pt x="270637" y="172847"/>
                  </a:cubicBezTo>
                  <a:cubicBezTo>
                    <a:pt x="270637" y="172847"/>
                    <a:pt x="393954" y="87122"/>
                    <a:pt x="347726" y="14605"/>
                  </a:cubicBezTo>
                  <a:cubicBezTo>
                    <a:pt x="341630" y="4445"/>
                    <a:pt x="330454" y="0"/>
                    <a:pt x="315976" y="0"/>
                  </a:cubicBezTo>
                  <a:close/>
                </a:path>
              </a:pathLst>
            </a:custGeom>
            <a:solidFill>
              <a:srgbClr val="FFF9F2"/>
            </a:solidFill>
          </p:spPr>
        </p:sp>
      </p:grpSp>
      <p:grpSp>
        <p:nvGrpSpPr>
          <p:cNvPr id="48" name="Group 48"/>
          <p:cNvGrpSpPr/>
          <p:nvPr/>
        </p:nvGrpSpPr>
        <p:grpSpPr>
          <a:xfrm>
            <a:off x="13870175" y="9363987"/>
            <a:ext cx="324254" cy="302619"/>
            <a:chOff x="0" y="0"/>
            <a:chExt cx="432338" cy="403493"/>
          </a:xfrm>
        </p:grpSpPr>
        <p:sp>
          <p:nvSpPr>
            <p:cNvPr id="49" name="Freeform 49"/>
            <p:cNvSpPr/>
            <p:nvPr/>
          </p:nvSpPr>
          <p:spPr>
            <a:xfrm>
              <a:off x="0" y="127"/>
              <a:ext cx="432181" cy="403225"/>
            </a:xfrm>
            <a:custGeom>
              <a:avLst/>
              <a:gdLst/>
              <a:ahLst/>
              <a:cxnLst/>
              <a:rect l="l" t="t" r="r" b="b"/>
              <a:pathLst>
                <a:path w="432181" h="403225">
                  <a:moveTo>
                    <a:pt x="266700" y="0"/>
                  </a:moveTo>
                  <a:cubicBezTo>
                    <a:pt x="210439" y="0"/>
                    <a:pt x="219583" y="163322"/>
                    <a:pt x="219583" y="163322"/>
                  </a:cubicBezTo>
                  <a:cubicBezTo>
                    <a:pt x="219583" y="163322"/>
                    <a:pt x="163957" y="135001"/>
                    <a:pt x="112903" y="135001"/>
                  </a:cubicBezTo>
                  <a:cubicBezTo>
                    <a:pt x="84963" y="135001"/>
                    <a:pt x="58293" y="143510"/>
                    <a:pt x="42926" y="169926"/>
                  </a:cubicBezTo>
                  <a:cubicBezTo>
                    <a:pt x="0" y="244856"/>
                    <a:pt x="346456" y="403225"/>
                    <a:pt x="346456" y="403225"/>
                  </a:cubicBezTo>
                  <a:lnTo>
                    <a:pt x="432181" y="329692"/>
                  </a:lnTo>
                  <a:cubicBezTo>
                    <a:pt x="432181" y="329692"/>
                    <a:pt x="374650" y="58039"/>
                    <a:pt x="290703" y="8255"/>
                  </a:cubicBezTo>
                  <a:cubicBezTo>
                    <a:pt x="281559" y="2413"/>
                    <a:pt x="273558" y="0"/>
                    <a:pt x="266700" y="0"/>
                  </a:cubicBezTo>
                  <a:close/>
                </a:path>
              </a:pathLst>
            </a:custGeom>
            <a:solidFill>
              <a:srgbClr val="FFF9F2"/>
            </a:solidFill>
          </p:spPr>
        </p:sp>
      </p:grpSp>
      <p:grpSp>
        <p:nvGrpSpPr>
          <p:cNvPr id="50" name="Group 50"/>
          <p:cNvGrpSpPr/>
          <p:nvPr/>
        </p:nvGrpSpPr>
        <p:grpSpPr>
          <a:xfrm>
            <a:off x="13933611" y="9628294"/>
            <a:ext cx="260818" cy="315188"/>
            <a:chOff x="0" y="0"/>
            <a:chExt cx="347757" cy="420251"/>
          </a:xfrm>
        </p:grpSpPr>
        <p:sp>
          <p:nvSpPr>
            <p:cNvPr id="51" name="Freeform 51"/>
            <p:cNvSpPr/>
            <p:nvPr/>
          </p:nvSpPr>
          <p:spPr>
            <a:xfrm>
              <a:off x="127" y="127"/>
              <a:ext cx="347345" cy="419735"/>
            </a:xfrm>
            <a:custGeom>
              <a:avLst/>
              <a:gdLst/>
              <a:ahLst/>
              <a:cxnLst/>
              <a:rect l="l" t="t" r="r" b="b"/>
              <a:pathLst>
                <a:path w="347345" h="419735">
                  <a:moveTo>
                    <a:pt x="245618" y="0"/>
                  </a:moveTo>
                  <a:cubicBezTo>
                    <a:pt x="245618" y="0"/>
                    <a:pt x="19304" y="158369"/>
                    <a:pt x="4699" y="254635"/>
                  </a:cubicBezTo>
                  <a:cubicBezTo>
                    <a:pt x="0" y="288036"/>
                    <a:pt x="19050" y="298831"/>
                    <a:pt x="45974" y="298831"/>
                  </a:cubicBezTo>
                  <a:cubicBezTo>
                    <a:pt x="96901" y="298831"/>
                    <a:pt x="175387" y="260223"/>
                    <a:pt x="175387" y="260223"/>
                  </a:cubicBezTo>
                  <a:cubicBezTo>
                    <a:pt x="175387" y="260223"/>
                    <a:pt x="163957" y="409575"/>
                    <a:pt x="250063" y="419608"/>
                  </a:cubicBezTo>
                  <a:cubicBezTo>
                    <a:pt x="251206" y="419735"/>
                    <a:pt x="252349" y="419735"/>
                    <a:pt x="253492" y="419735"/>
                  </a:cubicBezTo>
                  <a:cubicBezTo>
                    <a:pt x="336550" y="419735"/>
                    <a:pt x="347345" y="49403"/>
                    <a:pt x="347345" y="49403"/>
                  </a:cubicBezTo>
                  <a:lnTo>
                    <a:pt x="245618" y="0"/>
                  </a:lnTo>
                  <a:close/>
                </a:path>
              </a:pathLst>
            </a:custGeom>
            <a:solidFill>
              <a:srgbClr val="FFF9F2"/>
            </a:solidFill>
          </p:spPr>
        </p:sp>
      </p:grpSp>
      <p:grpSp>
        <p:nvGrpSpPr>
          <p:cNvPr id="52" name="Group 52"/>
          <p:cNvGrpSpPr/>
          <p:nvPr/>
        </p:nvGrpSpPr>
        <p:grpSpPr>
          <a:xfrm>
            <a:off x="14079027" y="9541777"/>
            <a:ext cx="171398" cy="172297"/>
            <a:chOff x="0" y="0"/>
            <a:chExt cx="228531" cy="229730"/>
          </a:xfrm>
        </p:grpSpPr>
        <p:sp>
          <p:nvSpPr>
            <p:cNvPr id="53" name="Freeform 53"/>
            <p:cNvSpPr/>
            <p:nvPr/>
          </p:nvSpPr>
          <p:spPr>
            <a:xfrm>
              <a:off x="0" y="0"/>
              <a:ext cx="228600" cy="229616"/>
            </a:xfrm>
            <a:custGeom>
              <a:avLst/>
              <a:gdLst/>
              <a:ahLst/>
              <a:cxnLst/>
              <a:rect l="l" t="t" r="r" b="b"/>
              <a:pathLst>
                <a:path w="228600" h="229616">
                  <a:moveTo>
                    <a:pt x="114046" y="0"/>
                  </a:moveTo>
                  <a:cubicBezTo>
                    <a:pt x="50800" y="0"/>
                    <a:pt x="0" y="51943"/>
                    <a:pt x="0" y="115570"/>
                  </a:cubicBezTo>
                  <a:cubicBezTo>
                    <a:pt x="0" y="178816"/>
                    <a:pt x="50800" y="229616"/>
                    <a:pt x="114046" y="229616"/>
                  </a:cubicBezTo>
                  <a:cubicBezTo>
                    <a:pt x="177673" y="229616"/>
                    <a:pt x="228600" y="178816"/>
                    <a:pt x="228600" y="115570"/>
                  </a:cubicBezTo>
                  <a:cubicBezTo>
                    <a:pt x="228600" y="51943"/>
                    <a:pt x="177673" y="0"/>
                    <a:pt x="114046" y="0"/>
                  </a:cubicBezTo>
                  <a:close/>
                </a:path>
              </a:pathLst>
            </a:custGeom>
            <a:solidFill>
              <a:srgbClr val="FFB300"/>
            </a:solidFill>
          </p:spPr>
        </p:sp>
      </p:grpSp>
      <p:grpSp>
        <p:nvGrpSpPr>
          <p:cNvPr id="54" name="Group 54"/>
          <p:cNvGrpSpPr/>
          <p:nvPr/>
        </p:nvGrpSpPr>
        <p:grpSpPr>
          <a:xfrm>
            <a:off x="5411883" y="1728482"/>
            <a:ext cx="12537413" cy="6776407"/>
            <a:chOff x="0" y="0"/>
            <a:chExt cx="3302035" cy="1784733"/>
          </a:xfrm>
        </p:grpSpPr>
        <p:sp>
          <p:nvSpPr>
            <p:cNvPr id="55" name="Freeform 55"/>
            <p:cNvSpPr/>
            <p:nvPr/>
          </p:nvSpPr>
          <p:spPr>
            <a:xfrm>
              <a:off x="0" y="0"/>
              <a:ext cx="3302035" cy="1784733"/>
            </a:xfrm>
            <a:custGeom>
              <a:avLst/>
              <a:gdLst/>
              <a:ahLst/>
              <a:cxnLst/>
              <a:rect l="l" t="t" r="r" b="b"/>
              <a:pathLst>
                <a:path w="3302035" h="1784733">
                  <a:moveTo>
                    <a:pt x="31493" y="0"/>
                  </a:moveTo>
                  <a:lnTo>
                    <a:pt x="3270542" y="0"/>
                  </a:lnTo>
                  <a:cubicBezTo>
                    <a:pt x="3278894" y="0"/>
                    <a:pt x="3286905" y="3318"/>
                    <a:pt x="3292811" y="9224"/>
                  </a:cubicBezTo>
                  <a:cubicBezTo>
                    <a:pt x="3298717" y="15130"/>
                    <a:pt x="3302035" y="23140"/>
                    <a:pt x="3302035" y="31493"/>
                  </a:cubicBezTo>
                  <a:lnTo>
                    <a:pt x="3302035" y="1753240"/>
                  </a:lnTo>
                  <a:cubicBezTo>
                    <a:pt x="3302035" y="1761592"/>
                    <a:pt x="3298717" y="1769603"/>
                    <a:pt x="3292811" y="1775509"/>
                  </a:cubicBezTo>
                  <a:cubicBezTo>
                    <a:pt x="3286905" y="1781415"/>
                    <a:pt x="3278894" y="1784733"/>
                    <a:pt x="3270542" y="1784733"/>
                  </a:cubicBezTo>
                  <a:lnTo>
                    <a:pt x="31493" y="1784733"/>
                  </a:lnTo>
                  <a:cubicBezTo>
                    <a:pt x="23140" y="1784733"/>
                    <a:pt x="15130" y="1781415"/>
                    <a:pt x="9224" y="1775509"/>
                  </a:cubicBezTo>
                  <a:cubicBezTo>
                    <a:pt x="3318" y="1769603"/>
                    <a:pt x="0" y="1761592"/>
                    <a:pt x="0" y="1753240"/>
                  </a:cubicBezTo>
                  <a:lnTo>
                    <a:pt x="0" y="31493"/>
                  </a:lnTo>
                  <a:cubicBezTo>
                    <a:pt x="0" y="23140"/>
                    <a:pt x="3318" y="15130"/>
                    <a:pt x="9224" y="9224"/>
                  </a:cubicBezTo>
                  <a:cubicBezTo>
                    <a:pt x="15130" y="3318"/>
                    <a:pt x="23140" y="0"/>
                    <a:pt x="31493" y="0"/>
                  </a:cubicBezTo>
                  <a:close/>
                </a:path>
              </a:pathLst>
            </a:custGeom>
            <a:solidFill>
              <a:srgbClr val="275F8E"/>
            </a:solidFill>
          </p:spPr>
        </p:sp>
        <p:sp>
          <p:nvSpPr>
            <p:cNvPr id="56" name="TextBox 5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1625300" y="1906200"/>
            <a:ext cx="6473400" cy="6474000"/>
            <a:chOff x="0" y="0"/>
            <a:chExt cx="8631200" cy="8632000"/>
          </a:xfrm>
        </p:grpSpPr>
        <p:sp>
          <p:nvSpPr>
            <p:cNvPr id="58" name="Freeform 58"/>
            <p:cNvSpPr/>
            <p:nvPr/>
          </p:nvSpPr>
          <p:spPr>
            <a:xfrm>
              <a:off x="0" y="0"/>
              <a:ext cx="8631175" cy="8632063"/>
            </a:xfrm>
            <a:custGeom>
              <a:avLst/>
              <a:gdLst/>
              <a:ahLst/>
              <a:cxnLst/>
              <a:rect l="l" t="t" r="r" b="b"/>
              <a:pathLst>
                <a:path w="8631175" h="8632063">
                  <a:moveTo>
                    <a:pt x="0" y="1182243"/>
                  </a:moveTo>
                  <a:cubicBezTo>
                    <a:pt x="0" y="529336"/>
                    <a:pt x="529336" y="0"/>
                    <a:pt x="1182243" y="0"/>
                  </a:cubicBezTo>
                  <a:lnTo>
                    <a:pt x="7448931" y="0"/>
                  </a:lnTo>
                  <a:cubicBezTo>
                    <a:pt x="8101838" y="0"/>
                    <a:pt x="8631175" y="529336"/>
                    <a:pt x="8631175" y="1182243"/>
                  </a:cubicBezTo>
                  <a:lnTo>
                    <a:pt x="8631175" y="7449820"/>
                  </a:lnTo>
                  <a:cubicBezTo>
                    <a:pt x="8631175" y="8102726"/>
                    <a:pt x="8101838" y="8632063"/>
                    <a:pt x="7448931" y="8632063"/>
                  </a:cubicBezTo>
                  <a:lnTo>
                    <a:pt x="1182243" y="8632063"/>
                  </a:lnTo>
                  <a:cubicBezTo>
                    <a:pt x="529336" y="8632063"/>
                    <a:pt x="0" y="8102727"/>
                    <a:pt x="0" y="7449820"/>
                  </a:cubicBezTo>
                  <a:close/>
                </a:path>
              </a:pathLst>
            </a:custGeom>
            <a:solidFill>
              <a:srgbClr val="FFB300"/>
            </a:solidFill>
          </p:spPr>
        </p:sp>
      </p:grpSp>
      <p:grpSp>
        <p:nvGrpSpPr>
          <p:cNvPr id="59" name="Group 59"/>
          <p:cNvGrpSpPr/>
          <p:nvPr/>
        </p:nvGrpSpPr>
        <p:grpSpPr>
          <a:xfrm>
            <a:off x="8176714" y="-21214"/>
            <a:ext cx="2930950" cy="893414"/>
            <a:chOff x="0" y="0"/>
            <a:chExt cx="3907933" cy="1191219"/>
          </a:xfrm>
        </p:grpSpPr>
        <p:sp>
          <p:nvSpPr>
            <p:cNvPr id="60" name="Freeform 60"/>
            <p:cNvSpPr/>
            <p:nvPr/>
          </p:nvSpPr>
          <p:spPr>
            <a:xfrm>
              <a:off x="254" y="0"/>
              <a:ext cx="3907663" cy="1191260"/>
            </a:xfrm>
            <a:custGeom>
              <a:avLst/>
              <a:gdLst/>
              <a:ahLst/>
              <a:cxnLst/>
              <a:rect l="l" t="t" r="r" b="b"/>
              <a:pathLst>
                <a:path w="3907663" h="1191260">
                  <a:moveTo>
                    <a:pt x="1380363" y="0"/>
                  </a:moveTo>
                  <a:cubicBezTo>
                    <a:pt x="1718945" y="0"/>
                    <a:pt x="2046478" y="253873"/>
                    <a:pt x="2119884" y="585724"/>
                  </a:cubicBezTo>
                  <a:cubicBezTo>
                    <a:pt x="2235581" y="481838"/>
                    <a:pt x="2391283" y="424688"/>
                    <a:pt x="2546604" y="424688"/>
                  </a:cubicBezTo>
                  <a:cubicBezTo>
                    <a:pt x="2600452" y="424688"/>
                    <a:pt x="2654427" y="431546"/>
                    <a:pt x="2706497" y="445770"/>
                  </a:cubicBezTo>
                  <a:cubicBezTo>
                    <a:pt x="2907919" y="501650"/>
                    <a:pt x="3076956" y="665226"/>
                    <a:pt x="3139567" y="864235"/>
                  </a:cubicBezTo>
                  <a:cubicBezTo>
                    <a:pt x="3198495" y="830326"/>
                    <a:pt x="3265678" y="814959"/>
                    <a:pt x="3335782" y="814959"/>
                  </a:cubicBezTo>
                  <a:cubicBezTo>
                    <a:pt x="3566668" y="814959"/>
                    <a:pt x="3826764" y="981456"/>
                    <a:pt x="3907663" y="1191260"/>
                  </a:cubicBezTo>
                  <a:lnTo>
                    <a:pt x="20066" y="1191260"/>
                  </a:lnTo>
                  <a:cubicBezTo>
                    <a:pt x="20066" y="1191260"/>
                    <a:pt x="0" y="1178814"/>
                    <a:pt x="20066" y="1138682"/>
                  </a:cubicBezTo>
                  <a:cubicBezTo>
                    <a:pt x="138430" y="908050"/>
                    <a:pt x="381635" y="741299"/>
                    <a:pt x="641096" y="737997"/>
                  </a:cubicBezTo>
                  <a:cubicBezTo>
                    <a:pt x="645668" y="375285"/>
                    <a:pt x="951103" y="40513"/>
                    <a:pt x="1312799" y="3556"/>
                  </a:cubicBezTo>
                  <a:cubicBezTo>
                    <a:pt x="1335278" y="1143"/>
                    <a:pt x="1357884" y="0"/>
                    <a:pt x="1380363" y="0"/>
                  </a:cubicBezTo>
                  <a:close/>
                </a:path>
              </a:pathLst>
            </a:custGeom>
            <a:solidFill>
              <a:srgbClr val="FFF6E8"/>
            </a:solidFill>
          </p:spPr>
        </p:sp>
      </p:grpSp>
      <p:grpSp>
        <p:nvGrpSpPr>
          <p:cNvPr id="61" name="Group 61"/>
          <p:cNvGrpSpPr/>
          <p:nvPr/>
        </p:nvGrpSpPr>
        <p:grpSpPr>
          <a:xfrm>
            <a:off x="2197750" y="9022596"/>
            <a:ext cx="2796422" cy="1350084"/>
            <a:chOff x="0" y="0"/>
            <a:chExt cx="3728563" cy="1800112"/>
          </a:xfrm>
        </p:grpSpPr>
        <p:sp>
          <p:nvSpPr>
            <p:cNvPr id="62" name="Freeform 62"/>
            <p:cNvSpPr/>
            <p:nvPr/>
          </p:nvSpPr>
          <p:spPr>
            <a:xfrm>
              <a:off x="0" y="127"/>
              <a:ext cx="3728593" cy="1799971"/>
            </a:xfrm>
            <a:custGeom>
              <a:avLst/>
              <a:gdLst/>
              <a:ahLst/>
              <a:cxnLst/>
              <a:rect l="l" t="t" r="r" b="b"/>
              <a:pathLst>
                <a:path w="3728593" h="1799971">
                  <a:moveTo>
                    <a:pt x="2298319" y="0"/>
                  </a:moveTo>
                  <a:cubicBezTo>
                    <a:pt x="2167763" y="0"/>
                    <a:pt x="2045208" y="30099"/>
                    <a:pt x="1934972" y="83820"/>
                  </a:cubicBezTo>
                  <a:cubicBezTo>
                    <a:pt x="1787398" y="155321"/>
                    <a:pt x="1665859" y="270510"/>
                    <a:pt x="1583309" y="411988"/>
                  </a:cubicBezTo>
                  <a:cubicBezTo>
                    <a:pt x="1445387" y="308102"/>
                    <a:pt x="1272413" y="245491"/>
                    <a:pt x="1087374" y="245491"/>
                  </a:cubicBezTo>
                  <a:cubicBezTo>
                    <a:pt x="630047" y="245491"/>
                    <a:pt x="259207" y="616077"/>
                    <a:pt x="259207" y="1073277"/>
                  </a:cubicBezTo>
                  <a:cubicBezTo>
                    <a:pt x="259207" y="1219962"/>
                    <a:pt x="298323" y="1356614"/>
                    <a:pt x="364363" y="1476883"/>
                  </a:cubicBezTo>
                  <a:cubicBezTo>
                    <a:pt x="212725" y="1545717"/>
                    <a:pt x="86233" y="1658366"/>
                    <a:pt x="0" y="1799971"/>
                  </a:cubicBezTo>
                  <a:lnTo>
                    <a:pt x="3728593" y="1799971"/>
                  </a:lnTo>
                  <a:cubicBezTo>
                    <a:pt x="3636137" y="1475613"/>
                    <a:pt x="3392678" y="1213739"/>
                    <a:pt x="3079877" y="1097153"/>
                  </a:cubicBezTo>
                  <a:cubicBezTo>
                    <a:pt x="3109976" y="1012190"/>
                    <a:pt x="3125089" y="922020"/>
                    <a:pt x="3125089" y="826643"/>
                  </a:cubicBezTo>
                  <a:cubicBezTo>
                    <a:pt x="3125089" y="369443"/>
                    <a:pt x="2755519" y="127"/>
                    <a:pt x="2298319" y="127"/>
                  </a:cubicBezTo>
                  <a:close/>
                </a:path>
              </a:pathLst>
            </a:custGeom>
            <a:solidFill>
              <a:srgbClr val="0F6342"/>
            </a:solidFill>
          </p:spPr>
        </p:sp>
      </p:grpSp>
      <p:grpSp>
        <p:nvGrpSpPr>
          <p:cNvPr id="63" name="Group 63"/>
          <p:cNvGrpSpPr/>
          <p:nvPr/>
        </p:nvGrpSpPr>
        <p:grpSpPr>
          <a:xfrm>
            <a:off x="-10142" y="7538442"/>
            <a:ext cx="3669960" cy="2777516"/>
            <a:chOff x="0" y="0"/>
            <a:chExt cx="4893280" cy="3703355"/>
          </a:xfrm>
        </p:grpSpPr>
        <p:sp>
          <p:nvSpPr>
            <p:cNvPr id="64" name="Freeform 64"/>
            <p:cNvSpPr/>
            <p:nvPr/>
          </p:nvSpPr>
          <p:spPr>
            <a:xfrm>
              <a:off x="0" y="0"/>
              <a:ext cx="4893056" cy="3703320"/>
            </a:xfrm>
            <a:custGeom>
              <a:avLst/>
              <a:gdLst/>
              <a:ahLst/>
              <a:cxnLst/>
              <a:rect l="l" t="t" r="r" b="b"/>
              <a:pathLst>
                <a:path w="4893056" h="3703320">
                  <a:moveTo>
                    <a:pt x="991235" y="0"/>
                  </a:moveTo>
                  <a:cubicBezTo>
                    <a:pt x="597408" y="0"/>
                    <a:pt x="243840" y="170053"/>
                    <a:pt x="0" y="440690"/>
                  </a:cubicBezTo>
                  <a:cubicBezTo>
                    <a:pt x="3302" y="2185797"/>
                    <a:pt x="9017" y="3703320"/>
                    <a:pt x="9017" y="3703320"/>
                  </a:cubicBezTo>
                  <a:lnTo>
                    <a:pt x="4888484" y="3703320"/>
                  </a:lnTo>
                  <a:cubicBezTo>
                    <a:pt x="4891278" y="3667252"/>
                    <a:pt x="4893056" y="3632581"/>
                    <a:pt x="4893056" y="3596513"/>
                  </a:cubicBezTo>
                  <a:cubicBezTo>
                    <a:pt x="4893056" y="3056382"/>
                    <a:pt x="4572508" y="2591816"/>
                    <a:pt x="4110736" y="2381123"/>
                  </a:cubicBezTo>
                  <a:cubicBezTo>
                    <a:pt x="4219067" y="2188718"/>
                    <a:pt x="4280789" y="1967357"/>
                    <a:pt x="4280789" y="1731391"/>
                  </a:cubicBezTo>
                  <a:cubicBezTo>
                    <a:pt x="4280789" y="1701292"/>
                    <a:pt x="4279265" y="1671320"/>
                    <a:pt x="4277487" y="1642491"/>
                  </a:cubicBezTo>
                  <a:cubicBezTo>
                    <a:pt x="4232275" y="946023"/>
                    <a:pt x="3653409" y="397002"/>
                    <a:pt x="2946654" y="397002"/>
                  </a:cubicBezTo>
                  <a:cubicBezTo>
                    <a:pt x="2646045" y="397002"/>
                    <a:pt x="2367534" y="496189"/>
                    <a:pt x="2144903" y="664845"/>
                  </a:cubicBezTo>
                  <a:cubicBezTo>
                    <a:pt x="1913128" y="266573"/>
                    <a:pt x="1484757" y="0"/>
                    <a:pt x="991235" y="0"/>
                  </a:cubicBezTo>
                  <a:close/>
                </a:path>
              </a:pathLst>
            </a:custGeom>
            <a:solidFill>
              <a:srgbClr val="11734C"/>
            </a:solidFill>
          </p:spPr>
        </p:sp>
      </p:grpSp>
      <p:grpSp>
        <p:nvGrpSpPr>
          <p:cNvPr id="65" name="Group 65"/>
          <p:cNvGrpSpPr/>
          <p:nvPr/>
        </p:nvGrpSpPr>
        <p:grpSpPr>
          <a:xfrm>
            <a:off x="1592940" y="8898715"/>
            <a:ext cx="593837" cy="486553"/>
            <a:chOff x="0" y="0"/>
            <a:chExt cx="791783" cy="648738"/>
          </a:xfrm>
        </p:grpSpPr>
        <p:sp>
          <p:nvSpPr>
            <p:cNvPr id="66" name="Freeform 66"/>
            <p:cNvSpPr/>
            <p:nvPr/>
          </p:nvSpPr>
          <p:spPr>
            <a:xfrm>
              <a:off x="0" y="0"/>
              <a:ext cx="791464" cy="648716"/>
            </a:xfrm>
            <a:custGeom>
              <a:avLst/>
              <a:gdLst/>
              <a:ahLst/>
              <a:cxnLst/>
              <a:rect l="l" t="t" r="r" b="b"/>
              <a:pathLst>
                <a:path w="791464" h="648716">
                  <a:moveTo>
                    <a:pt x="192024" y="0"/>
                  </a:moveTo>
                  <a:lnTo>
                    <a:pt x="0" y="154432"/>
                  </a:lnTo>
                  <a:cubicBezTo>
                    <a:pt x="5969" y="162306"/>
                    <a:pt x="209169" y="648716"/>
                    <a:pt x="413385" y="648716"/>
                  </a:cubicBezTo>
                  <a:cubicBezTo>
                    <a:pt x="441833" y="648716"/>
                    <a:pt x="470662" y="639064"/>
                    <a:pt x="499237" y="616712"/>
                  </a:cubicBezTo>
                  <a:cubicBezTo>
                    <a:pt x="791464" y="387858"/>
                    <a:pt x="192024" y="0"/>
                    <a:pt x="192024" y="0"/>
                  </a:cubicBezTo>
                  <a:close/>
                </a:path>
              </a:pathLst>
            </a:custGeom>
            <a:solidFill>
              <a:srgbClr val="FFEDD7"/>
            </a:solidFill>
          </p:spPr>
        </p:sp>
      </p:grpSp>
      <p:grpSp>
        <p:nvGrpSpPr>
          <p:cNvPr id="67" name="Group 67"/>
          <p:cNvGrpSpPr/>
          <p:nvPr/>
        </p:nvGrpSpPr>
        <p:grpSpPr>
          <a:xfrm>
            <a:off x="1555356" y="8386076"/>
            <a:ext cx="506924" cy="507697"/>
            <a:chOff x="0" y="0"/>
            <a:chExt cx="675898" cy="676930"/>
          </a:xfrm>
        </p:grpSpPr>
        <p:sp>
          <p:nvSpPr>
            <p:cNvPr id="68" name="Freeform 68"/>
            <p:cNvSpPr/>
            <p:nvPr/>
          </p:nvSpPr>
          <p:spPr>
            <a:xfrm>
              <a:off x="0" y="0"/>
              <a:ext cx="675894" cy="676910"/>
            </a:xfrm>
            <a:custGeom>
              <a:avLst/>
              <a:gdLst/>
              <a:ahLst/>
              <a:cxnLst/>
              <a:rect l="l" t="t" r="r" b="b"/>
              <a:pathLst>
                <a:path w="675894" h="676910">
                  <a:moveTo>
                    <a:pt x="319151" y="0"/>
                  </a:moveTo>
                  <a:cubicBezTo>
                    <a:pt x="61976" y="0"/>
                    <a:pt x="0" y="572262"/>
                    <a:pt x="0" y="572262"/>
                  </a:cubicBezTo>
                  <a:lnTo>
                    <a:pt x="224282" y="676910"/>
                  </a:lnTo>
                  <a:cubicBezTo>
                    <a:pt x="228981" y="665988"/>
                    <a:pt x="675894" y="144653"/>
                    <a:pt x="412242" y="22860"/>
                  </a:cubicBezTo>
                  <a:cubicBezTo>
                    <a:pt x="378714" y="7239"/>
                    <a:pt x="347599" y="0"/>
                    <a:pt x="319151" y="0"/>
                  </a:cubicBezTo>
                  <a:close/>
                </a:path>
              </a:pathLst>
            </a:custGeom>
            <a:solidFill>
              <a:srgbClr val="FFEDD7"/>
            </a:solidFill>
          </p:spPr>
        </p:sp>
      </p:grpSp>
      <p:grpSp>
        <p:nvGrpSpPr>
          <p:cNvPr id="69" name="Group 69"/>
          <p:cNvGrpSpPr/>
          <p:nvPr/>
        </p:nvGrpSpPr>
        <p:grpSpPr>
          <a:xfrm>
            <a:off x="1039028" y="8813433"/>
            <a:ext cx="567060" cy="329382"/>
            <a:chOff x="0" y="0"/>
            <a:chExt cx="756080" cy="439176"/>
          </a:xfrm>
        </p:grpSpPr>
        <p:sp>
          <p:nvSpPr>
            <p:cNvPr id="70" name="Freeform 70"/>
            <p:cNvSpPr/>
            <p:nvPr/>
          </p:nvSpPr>
          <p:spPr>
            <a:xfrm>
              <a:off x="0" y="254"/>
              <a:ext cx="755777" cy="438912"/>
            </a:xfrm>
            <a:custGeom>
              <a:avLst/>
              <a:gdLst/>
              <a:ahLst/>
              <a:cxnLst/>
              <a:rect l="l" t="t" r="r" b="b"/>
              <a:pathLst>
                <a:path w="755777" h="438912">
                  <a:moveTo>
                    <a:pt x="695325" y="24130"/>
                  </a:moveTo>
                  <a:cubicBezTo>
                    <a:pt x="684403" y="28194"/>
                    <a:pt x="0" y="0"/>
                    <a:pt x="67691" y="283591"/>
                  </a:cubicBezTo>
                  <a:cubicBezTo>
                    <a:pt x="94996" y="399542"/>
                    <a:pt x="176403" y="438912"/>
                    <a:pt x="274066" y="438912"/>
                  </a:cubicBezTo>
                  <a:cubicBezTo>
                    <a:pt x="478917" y="438912"/>
                    <a:pt x="755777" y="265684"/>
                    <a:pt x="755777" y="265684"/>
                  </a:cubicBezTo>
                  <a:lnTo>
                    <a:pt x="695325" y="24130"/>
                  </a:lnTo>
                  <a:close/>
                </a:path>
              </a:pathLst>
            </a:custGeom>
            <a:solidFill>
              <a:srgbClr val="FFEDD7"/>
            </a:solidFill>
          </p:spPr>
        </p:sp>
      </p:grpSp>
      <p:grpSp>
        <p:nvGrpSpPr>
          <p:cNvPr id="71" name="Group 71"/>
          <p:cNvGrpSpPr/>
          <p:nvPr/>
        </p:nvGrpSpPr>
        <p:grpSpPr>
          <a:xfrm>
            <a:off x="1605859" y="8566979"/>
            <a:ext cx="662430" cy="471047"/>
            <a:chOff x="0" y="0"/>
            <a:chExt cx="883240" cy="628063"/>
          </a:xfrm>
        </p:grpSpPr>
        <p:sp>
          <p:nvSpPr>
            <p:cNvPr id="72" name="Freeform 72"/>
            <p:cNvSpPr/>
            <p:nvPr/>
          </p:nvSpPr>
          <p:spPr>
            <a:xfrm>
              <a:off x="0" y="254"/>
              <a:ext cx="883031" cy="627507"/>
            </a:xfrm>
            <a:custGeom>
              <a:avLst/>
              <a:gdLst/>
              <a:ahLst/>
              <a:cxnLst/>
              <a:rect l="l" t="t" r="r" b="b"/>
              <a:pathLst>
                <a:path w="883031" h="627507">
                  <a:moveTo>
                    <a:pt x="608584" y="0"/>
                  </a:moveTo>
                  <a:cubicBezTo>
                    <a:pt x="433832" y="0"/>
                    <a:pt x="0" y="332740"/>
                    <a:pt x="0" y="332740"/>
                  </a:cubicBezTo>
                  <a:lnTo>
                    <a:pt x="48260" y="546735"/>
                  </a:lnTo>
                  <a:cubicBezTo>
                    <a:pt x="48260" y="546735"/>
                    <a:pt x="337058" y="627507"/>
                    <a:pt x="548767" y="627507"/>
                  </a:cubicBezTo>
                  <a:cubicBezTo>
                    <a:pt x="619887" y="627507"/>
                    <a:pt x="681863" y="618363"/>
                    <a:pt x="721995" y="594360"/>
                  </a:cubicBezTo>
                  <a:cubicBezTo>
                    <a:pt x="883031" y="498856"/>
                    <a:pt x="521208" y="332740"/>
                    <a:pt x="521208" y="332740"/>
                  </a:cubicBezTo>
                  <a:cubicBezTo>
                    <a:pt x="521208" y="332740"/>
                    <a:pt x="758571" y="167640"/>
                    <a:pt x="669671" y="27940"/>
                  </a:cubicBezTo>
                  <a:cubicBezTo>
                    <a:pt x="657733" y="8509"/>
                    <a:pt x="636397" y="0"/>
                    <a:pt x="608584" y="0"/>
                  </a:cubicBezTo>
                  <a:close/>
                </a:path>
              </a:pathLst>
            </a:custGeom>
            <a:solidFill>
              <a:srgbClr val="FFF9F2"/>
            </a:solidFill>
          </p:spPr>
        </p:sp>
      </p:grpSp>
      <p:grpSp>
        <p:nvGrpSpPr>
          <p:cNvPr id="73" name="Group 73"/>
          <p:cNvGrpSpPr/>
          <p:nvPr/>
        </p:nvGrpSpPr>
        <p:grpSpPr>
          <a:xfrm>
            <a:off x="1078258" y="8409336"/>
            <a:ext cx="624377" cy="582644"/>
            <a:chOff x="0" y="0"/>
            <a:chExt cx="832502" cy="776859"/>
          </a:xfrm>
        </p:grpSpPr>
        <p:sp>
          <p:nvSpPr>
            <p:cNvPr id="74" name="Freeform 74"/>
            <p:cNvSpPr/>
            <p:nvPr/>
          </p:nvSpPr>
          <p:spPr>
            <a:xfrm>
              <a:off x="0" y="254"/>
              <a:ext cx="832231" cy="776351"/>
            </a:xfrm>
            <a:custGeom>
              <a:avLst/>
              <a:gdLst/>
              <a:ahLst/>
              <a:cxnLst/>
              <a:rect l="l" t="t" r="r" b="b"/>
              <a:pathLst>
                <a:path w="832231" h="776351">
                  <a:moveTo>
                    <a:pt x="513715" y="0"/>
                  </a:moveTo>
                  <a:cubicBezTo>
                    <a:pt x="405384" y="0"/>
                    <a:pt x="422910" y="314452"/>
                    <a:pt x="422910" y="314452"/>
                  </a:cubicBezTo>
                  <a:cubicBezTo>
                    <a:pt x="422910" y="314452"/>
                    <a:pt x="315722" y="260096"/>
                    <a:pt x="217424" y="260096"/>
                  </a:cubicBezTo>
                  <a:cubicBezTo>
                    <a:pt x="163576" y="260096"/>
                    <a:pt x="112141" y="276352"/>
                    <a:pt x="82804" y="327406"/>
                  </a:cubicBezTo>
                  <a:cubicBezTo>
                    <a:pt x="0" y="471551"/>
                    <a:pt x="667131" y="776351"/>
                    <a:pt x="667131" y="776351"/>
                  </a:cubicBezTo>
                  <a:lnTo>
                    <a:pt x="832231" y="634746"/>
                  </a:lnTo>
                  <a:cubicBezTo>
                    <a:pt x="832231" y="634746"/>
                    <a:pt x="721360" y="111633"/>
                    <a:pt x="559689" y="15748"/>
                  </a:cubicBezTo>
                  <a:cubicBezTo>
                    <a:pt x="542163" y="4699"/>
                    <a:pt x="526796" y="0"/>
                    <a:pt x="513715" y="0"/>
                  </a:cubicBezTo>
                  <a:close/>
                </a:path>
              </a:pathLst>
            </a:custGeom>
            <a:solidFill>
              <a:srgbClr val="FFF9F2"/>
            </a:solidFill>
          </p:spPr>
        </p:sp>
      </p:grpSp>
      <p:grpSp>
        <p:nvGrpSpPr>
          <p:cNvPr id="75" name="Group 75"/>
          <p:cNvGrpSpPr/>
          <p:nvPr/>
        </p:nvGrpSpPr>
        <p:grpSpPr>
          <a:xfrm>
            <a:off x="1200409" y="8918215"/>
            <a:ext cx="502226" cy="606843"/>
            <a:chOff x="0" y="0"/>
            <a:chExt cx="669635" cy="809123"/>
          </a:xfrm>
        </p:grpSpPr>
        <p:sp>
          <p:nvSpPr>
            <p:cNvPr id="76" name="Freeform 76"/>
            <p:cNvSpPr/>
            <p:nvPr/>
          </p:nvSpPr>
          <p:spPr>
            <a:xfrm>
              <a:off x="254" y="254"/>
              <a:ext cx="669036" cy="808482"/>
            </a:xfrm>
            <a:custGeom>
              <a:avLst/>
              <a:gdLst/>
              <a:ahLst/>
              <a:cxnLst/>
              <a:rect l="l" t="t" r="r" b="b"/>
              <a:pathLst>
                <a:path w="669036" h="808482">
                  <a:moveTo>
                    <a:pt x="472948" y="0"/>
                  </a:moveTo>
                  <a:cubicBezTo>
                    <a:pt x="472948" y="0"/>
                    <a:pt x="37338" y="304800"/>
                    <a:pt x="9144" y="490220"/>
                  </a:cubicBezTo>
                  <a:cubicBezTo>
                    <a:pt x="0" y="554482"/>
                    <a:pt x="36703" y="575437"/>
                    <a:pt x="88646" y="575437"/>
                  </a:cubicBezTo>
                  <a:cubicBezTo>
                    <a:pt x="186690" y="575437"/>
                    <a:pt x="337947" y="501142"/>
                    <a:pt x="337947" y="501142"/>
                  </a:cubicBezTo>
                  <a:cubicBezTo>
                    <a:pt x="337947" y="501142"/>
                    <a:pt x="316103" y="788797"/>
                    <a:pt x="481711" y="808228"/>
                  </a:cubicBezTo>
                  <a:cubicBezTo>
                    <a:pt x="483870" y="808482"/>
                    <a:pt x="486156" y="808482"/>
                    <a:pt x="488315" y="808482"/>
                  </a:cubicBezTo>
                  <a:cubicBezTo>
                    <a:pt x="648335" y="808482"/>
                    <a:pt x="669036" y="95504"/>
                    <a:pt x="669036" y="95504"/>
                  </a:cubicBezTo>
                  <a:lnTo>
                    <a:pt x="472948" y="0"/>
                  </a:lnTo>
                  <a:close/>
                </a:path>
              </a:pathLst>
            </a:custGeom>
            <a:solidFill>
              <a:srgbClr val="FFF9F2"/>
            </a:solidFill>
          </p:spPr>
        </p:sp>
      </p:grpSp>
      <p:grpSp>
        <p:nvGrpSpPr>
          <p:cNvPr id="77" name="Group 77"/>
          <p:cNvGrpSpPr/>
          <p:nvPr/>
        </p:nvGrpSpPr>
        <p:grpSpPr>
          <a:xfrm>
            <a:off x="1480419" y="8751642"/>
            <a:ext cx="330041" cy="331730"/>
            <a:chOff x="0" y="0"/>
            <a:chExt cx="440055" cy="442307"/>
          </a:xfrm>
        </p:grpSpPr>
        <p:sp>
          <p:nvSpPr>
            <p:cNvPr id="78" name="Freeform 78"/>
            <p:cNvSpPr/>
            <p:nvPr/>
          </p:nvSpPr>
          <p:spPr>
            <a:xfrm>
              <a:off x="0" y="0"/>
              <a:ext cx="440055" cy="441960"/>
            </a:xfrm>
            <a:custGeom>
              <a:avLst/>
              <a:gdLst/>
              <a:ahLst/>
              <a:cxnLst/>
              <a:rect l="l" t="t" r="r" b="b"/>
              <a:pathLst>
                <a:path w="440055" h="441960">
                  <a:moveTo>
                    <a:pt x="219583" y="0"/>
                  </a:moveTo>
                  <a:cubicBezTo>
                    <a:pt x="97663" y="0"/>
                    <a:pt x="0" y="99949"/>
                    <a:pt x="0" y="222377"/>
                  </a:cubicBezTo>
                  <a:cubicBezTo>
                    <a:pt x="0" y="344297"/>
                    <a:pt x="97663" y="441960"/>
                    <a:pt x="219583" y="441960"/>
                  </a:cubicBezTo>
                  <a:cubicBezTo>
                    <a:pt x="342011" y="441960"/>
                    <a:pt x="440055" y="344170"/>
                    <a:pt x="440055" y="222377"/>
                  </a:cubicBezTo>
                  <a:cubicBezTo>
                    <a:pt x="440055" y="99949"/>
                    <a:pt x="342011" y="0"/>
                    <a:pt x="219583" y="0"/>
                  </a:cubicBezTo>
                  <a:close/>
                </a:path>
              </a:pathLst>
            </a:custGeom>
            <a:solidFill>
              <a:srgbClr val="FFB300"/>
            </a:solidFill>
          </p:spPr>
        </p:sp>
      </p:grpSp>
      <p:pic>
        <p:nvPicPr>
          <p:cNvPr id="79" name="Picture 79"/>
          <p:cNvPicPr>
            <a:picLocks noChangeAspect="1"/>
          </p:cNvPicPr>
          <p:nvPr/>
        </p:nvPicPr>
        <p:blipFill>
          <a:blip r:embed="rId4"/>
          <a:srcRect l="24499" r="2134"/>
          <a:stretch>
            <a:fillRect/>
          </a:stretch>
        </p:blipFill>
        <p:spPr>
          <a:xfrm>
            <a:off x="1901667" y="2889068"/>
            <a:ext cx="5920665" cy="4620799"/>
          </a:xfrm>
          <a:prstGeom prst="rect">
            <a:avLst/>
          </a:prstGeom>
        </p:spPr>
      </p:pic>
      <p:pic>
        <p:nvPicPr>
          <p:cNvPr id="80" name="Picture 80">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89447" y="241397"/>
            <a:ext cx="1259849" cy="1259849"/>
          </a:xfrm>
          <a:prstGeom prst="rect">
            <a:avLst/>
          </a:prstGeom>
        </p:spPr>
      </p:pic>
      <p:pic>
        <p:nvPicPr>
          <p:cNvPr id="81" name="Picture 81">
            <a:hlinkClick r:id="rId8" action="ppaction://hlinksldjump"/>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707489" y="8790639"/>
            <a:ext cx="1282652" cy="1282652"/>
          </a:xfrm>
          <a:prstGeom prst="rect">
            <a:avLst/>
          </a:prstGeom>
        </p:spPr>
      </p:pic>
      <p:sp>
        <p:nvSpPr>
          <p:cNvPr id="82" name="TextBox 82"/>
          <p:cNvSpPr txBox="1"/>
          <p:nvPr/>
        </p:nvSpPr>
        <p:spPr>
          <a:xfrm>
            <a:off x="5313225" y="387393"/>
            <a:ext cx="76615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Tunanetra</a:t>
            </a:r>
          </a:p>
        </p:txBody>
      </p:sp>
      <p:sp>
        <p:nvSpPr>
          <p:cNvPr id="83" name="TextBox 83"/>
          <p:cNvSpPr txBox="1"/>
          <p:nvPr/>
        </p:nvSpPr>
        <p:spPr>
          <a:xfrm>
            <a:off x="8317586" y="3338025"/>
            <a:ext cx="9335085" cy="3702050"/>
          </a:xfrm>
          <a:prstGeom prst="rect">
            <a:avLst/>
          </a:prstGeom>
        </p:spPr>
        <p:txBody>
          <a:bodyPr lIns="0" tIns="0" rIns="0" bIns="0" rtlCol="0" anchor="t">
            <a:spAutoFit/>
          </a:bodyPr>
          <a:lstStyle/>
          <a:p>
            <a:pPr algn="just">
              <a:lnSpc>
                <a:spcPts val="4899"/>
              </a:lnSpc>
            </a:pPr>
            <a:r>
              <a:rPr lang="en-US" sz="3499">
                <a:solidFill>
                  <a:srgbClr val="F9FCED"/>
                </a:solidFill>
                <a:latin typeface="Public Sans"/>
              </a:rPr>
              <a:t>Tunanetra adalah anak yang mengalami gangguan daya penglihatannya, berupa kebutaan menyeluruh atau sebagian, dan walaupun telah diberi pertolongan dengan alat-alat bantu khusus masih tetap memerlukan pelayanan khusus. </a:t>
            </a:r>
          </a:p>
        </p:txBody>
      </p:sp>
      <p:pic>
        <p:nvPicPr>
          <p:cNvPr id="84" name="Picture 84">
            <a:hlinkClick r:id="rId5" action="ppaction://hlinksldjump"/>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245393" y="8776556"/>
            <a:ext cx="1282652" cy="1282652"/>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8134348" y="145360"/>
            <a:ext cx="4327312" cy="1319052"/>
            <a:chOff x="0" y="0"/>
            <a:chExt cx="5769749" cy="1758736"/>
          </a:xfrm>
        </p:grpSpPr>
        <p:sp>
          <p:nvSpPr>
            <p:cNvPr id="3" name="Freeform 3"/>
            <p:cNvSpPr/>
            <p:nvPr/>
          </p:nvSpPr>
          <p:spPr>
            <a:xfrm>
              <a:off x="0" y="-127"/>
              <a:ext cx="5769483" cy="1758823"/>
            </a:xfrm>
            <a:custGeom>
              <a:avLst/>
              <a:gdLst/>
              <a:ahLst/>
              <a:cxnLst/>
              <a:rect l="l" t="t" r="r" b="b"/>
              <a:pathLst>
                <a:path w="5769483" h="1758823">
                  <a:moveTo>
                    <a:pt x="3731514" y="127"/>
                  </a:moveTo>
                  <a:cubicBezTo>
                    <a:pt x="3231515" y="127"/>
                    <a:pt x="2748026" y="374904"/>
                    <a:pt x="2639695" y="864870"/>
                  </a:cubicBezTo>
                  <a:cubicBezTo>
                    <a:pt x="2468880" y="711454"/>
                    <a:pt x="2239010" y="627126"/>
                    <a:pt x="2009648" y="627126"/>
                  </a:cubicBezTo>
                  <a:cubicBezTo>
                    <a:pt x="1930146" y="627126"/>
                    <a:pt x="1850517" y="637286"/>
                    <a:pt x="1773555" y="658241"/>
                  </a:cubicBezTo>
                  <a:cubicBezTo>
                    <a:pt x="1476248" y="740664"/>
                    <a:pt x="1226566" y="982218"/>
                    <a:pt x="1134237" y="1275969"/>
                  </a:cubicBezTo>
                  <a:cubicBezTo>
                    <a:pt x="1047369" y="1225804"/>
                    <a:pt x="948055" y="1203325"/>
                    <a:pt x="844423" y="1203325"/>
                  </a:cubicBezTo>
                  <a:cubicBezTo>
                    <a:pt x="503555" y="1203325"/>
                    <a:pt x="119507" y="1449197"/>
                    <a:pt x="0" y="1758823"/>
                  </a:cubicBezTo>
                  <a:lnTo>
                    <a:pt x="5739765" y="1758823"/>
                  </a:lnTo>
                  <a:cubicBezTo>
                    <a:pt x="5739765" y="1758823"/>
                    <a:pt x="5769483" y="1740535"/>
                    <a:pt x="5739765" y="1681099"/>
                  </a:cubicBezTo>
                  <a:cubicBezTo>
                    <a:pt x="5565013" y="1340739"/>
                    <a:pt x="5205857" y="1094486"/>
                    <a:pt x="4822698" y="1089660"/>
                  </a:cubicBezTo>
                  <a:cubicBezTo>
                    <a:pt x="4816094" y="554101"/>
                    <a:pt x="4364990" y="59817"/>
                    <a:pt x="3831082" y="5207"/>
                  </a:cubicBezTo>
                  <a:cubicBezTo>
                    <a:pt x="3797808" y="1651"/>
                    <a:pt x="3764534" y="0"/>
                    <a:pt x="3731387" y="0"/>
                  </a:cubicBezTo>
                  <a:close/>
                </a:path>
              </a:pathLst>
            </a:custGeom>
            <a:solidFill>
              <a:srgbClr val="FFF6E8"/>
            </a:solidFill>
          </p:spPr>
        </p:sp>
      </p:grpSp>
      <p:grpSp>
        <p:nvGrpSpPr>
          <p:cNvPr id="4" name="Group 4"/>
          <p:cNvGrpSpPr/>
          <p:nvPr/>
        </p:nvGrpSpPr>
        <p:grpSpPr>
          <a:xfrm>
            <a:off x="9196360" y="5491448"/>
            <a:ext cx="2581618" cy="786892"/>
            <a:chOff x="0" y="0"/>
            <a:chExt cx="3442157" cy="1049189"/>
          </a:xfrm>
        </p:grpSpPr>
        <p:sp>
          <p:nvSpPr>
            <p:cNvPr id="5" name="Freeform 5"/>
            <p:cNvSpPr/>
            <p:nvPr/>
          </p:nvSpPr>
          <p:spPr>
            <a:xfrm>
              <a:off x="254" y="0"/>
              <a:ext cx="3441827" cy="1049147"/>
            </a:xfrm>
            <a:custGeom>
              <a:avLst/>
              <a:gdLst/>
              <a:ahLst/>
              <a:cxnLst/>
              <a:rect l="l" t="t" r="r" b="b"/>
              <a:pathLst>
                <a:path w="3441827" h="1049147">
                  <a:moveTo>
                    <a:pt x="1215771" y="0"/>
                  </a:moveTo>
                  <a:cubicBezTo>
                    <a:pt x="1514094" y="0"/>
                    <a:pt x="1802511" y="223520"/>
                    <a:pt x="1867154" y="515874"/>
                  </a:cubicBezTo>
                  <a:cubicBezTo>
                    <a:pt x="1969008" y="424307"/>
                    <a:pt x="2106168" y="374015"/>
                    <a:pt x="2243074" y="374015"/>
                  </a:cubicBezTo>
                  <a:cubicBezTo>
                    <a:pt x="2290572" y="374015"/>
                    <a:pt x="2338070" y="380111"/>
                    <a:pt x="2383917" y="392557"/>
                  </a:cubicBezTo>
                  <a:cubicBezTo>
                    <a:pt x="2561336" y="441706"/>
                    <a:pt x="2710180" y="585851"/>
                    <a:pt x="2765298" y="761111"/>
                  </a:cubicBezTo>
                  <a:cubicBezTo>
                    <a:pt x="2817114" y="731266"/>
                    <a:pt x="2876423" y="717804"/>
                    <a:pt x="2938145" y="717804"/>
                  </a:cubicBezTo>
                  <a:cubicBezTo>
                    <a:pt x="3141472" y="717804"/>
                    <a:pt x="3370580" y="864489"/>
                    <a:pt x="3441827" y="1049147"/>
                  </a:cubicBezTo>
                  <a:lnTo>
                    <a:pt x="17653" y="1049147"/>
                  </a:lnTo>
                  <a:cubicBezTo>
                    <a:pt x="17653" y="1049147"/>
                    <a:pt x="0" y="1038225"/>
                    <a:pt x="17653" y="1002792"/>
                  </a:cubicBezTo>
                  <a:cubicBezTo>
                    <a:pt x="121920" y="799846"/>
                    <a:pt x="336169" y="652907"/>
                    <a:pt x="564642" y="650113"/>
                  </a:cubicBezTo>
                  <a:cubicBezTo>
                    <a:pt x="568706" y="330581"/>
                    <a:pt x="837692" y="35687"/>
                    <a:pt x="1156208" y="3175"/>
                  </a:cubicBezTo>
                  <a:cubicBezTo>
                    <a:pt x="1176147" y="1016"/>
                    <a:pt x="1195959" y="0"/>
                    <a:pt x="1215771" y="0"/>
                  </a:cubicBezTo>
                  <a:close/>
                </a:path>
              </a:pathLst>
            </a:custGeom>
            <a:solidFill>
              <a:srgbClr val="FFF6E8"/>
            </a:solidFill>
          </p:spPr>
        </p:sp>
      </p:grpSp>
      <p:grpSp>
        <p:nvGrpSpPr>
          <p:cNvPr id="6" name="Group 6"/>
          <p:cNvGrpSpPr/>
          <p:nvPr/>
        </p:nvGrpSpPr>
        <p:grpSpPr>
          <a:xfrm>
            <a:off x="-277346" y="6422040"/>
            <a:ext cx="4327346" cy="1785044"/>
            <a:chOff x="0" y="0"/>
            <a:chExt cx="5769795" cy="2380059"/>
          </a:xfrm>
        </p:grpSpPr>
        <p:sp>
          <p:nvSpPr>
            <p:cNvPr id="7" name="Freeform 7"/>
            <p:cNvSpPr/>
            <p:nvPr/>
          </p:nvSpPr>
          <p:spPr>
            <a:xfrm>
              <a:off x="0" y="127"/>
              <a:ext cx="5769610" cy="2379853"/>
            </a:xfrm>
            <a:custGeom>
              <a:avLst/>
              <a:gdLst/>
              <a:ahLst/>
              <a:cxnLst/>
              <a:rect l="l" t="t" r="r" b="b"/>
              <a:pathLst>
                <a:path w="5769610" h="2379853">
                  <a:moveTo>
                    <a:pt x="959104" y="0"/>
                  </a:moveTo>
                  <a:cubicBezTo>
                    <a:pt x="999109" y="0"/>
                    <a:pt x="959866" y="102870"/>
                    <a:pt x="939800" y="149352"/>
                  </a:cubicBezTo>
                  <a:cubicBezTo>
                    <a:pt x="1585468" y="234061"/>
                    <a:pt x="2153666" y="356870"/>
                    <a:pt x="2649601" y="502158"/>
                  </a:cubicBezTo>
                  <a:cubicBezTo>
                    <a:pt x="2645029" y="464693"/>
                    <a:pt x="2643124" y="408305"/>
                    <a:pt x="2673477" y="401701"/>
                  </a:cubicBezTo>
                  <a:cubicBezTo>
                    <a:pt x="2675001" y="401320"/>
                    <a:pt x="2676652" y="401066"/>
                    <a:pt x="2678049" y="401066"/>
                  </a:cubicBezTo>
                  <a:cubicBezTo>
                    <a:pt x="2709037" y="401066"/>
                    <a:pt x="2709799" y="481330"/>
                    <a:pt x="2708910" y="519303"/>
                  </a:cubicBezTo>
                  <a:cubicBezTo>
                    <a:pt x="2711831" y="520192"/>
                    <a:pt x="2714371" y="521081"/>
                    <a:pt x="2716149" y="521081"/>
                  </a:cubicBezTo>
                  <a:cubicBezTo>
                    <a:pt x="2733675" y="490093"/>
                    <a:pt x="2772664" y="425069"/>
                    <a:pt x="2805811" y="425069"/>
                  </a:cubicBezTo>
                  <a:cubicBezTo>
                    <a:pt x="2807335" y="425069"/>
                    <a:pt x="2808986" y="425196"/>
                    <a:pt x="2810383" y="425577"/>
                  </a:cubicBezTo>
                  <a:cubicBezTo>
                    <a:pt x="2841371" y="432308"/>
                    <a:pt x="2799461" y="498729"/>
                    <a:pt x="2772029" y="538480"/>
                  </a:cubicBezTo>
                  <a:cubicBezTo>
                    <a:pt x="5030851" y="1231392"/>
                    <a:pt x="5769610" y="2379853"/>
                    <a:pt x="5769610" y="2379853"/>
                  </a:cubicBezTo>
                  <a:lnTo>
                    <a:pt x="9017" y="2379853"/>
                  </a:lnTo>
                  <a:lnTo>
                    <a:pt x="0" y="58039"/>
                  </a:lnTo>
                  <a:cubicBezTo>
                    <a:pt x="280416" y="76200"/>
                    <a:pt x="548005" y="101092"/>
                    <a:pt x="803529" y="131699"/>
                  </a:cubicBezTo>
                  <a:cubicBezTo>
                    <a:pt x="788289" y="92964"/>
                    <a:pt x="763524" y="19812"/>
                    <a:pt x="798195" y="4064"/>
                  </a:cubicBezTo>
                  <a:cubicBezTo>
                    <a:pt x="801243" y="2667"/>
                    <a:pt x="804291" y="2032"/>
                    <a:pt x="807085" y="2032"/>
                  </a:cubicBezTo>
                  <a:cubicBezTo>
                    <a:pt x="843915" y="2032"/>
                    <a:pt x="867156" y="108585"/>
                    <a:pt x="873125" y="140081"/>
                  </a:cubicBezTo>
                  <a:cubicBezTo>
                    <a:pt x="874014" y="140081"/>
                    <a:pt x="874776" y="140843"/>
                    <a:pt x="876808" y="140843"/>
                  </a:cubicBezTo>
                  <a:cubicBezTo>
                    <a:pt x="884047" y="109474"/>
                    <a:pt x="914400" y="0"/>
                    <a:pt x="959104" y="0"/>
                  </a:cubicBezTo>
                  <a:close/>
                </a:path>
              </a:pathLst>
            </a:custGeom>
            <a:solidFill>
              <a:srgbClr val="0F6342"/>
            </a:solidFill>
          </p:spPr>
        </p:sp>
      </p:grpSp>
      <p:grpSp>
        <p:nvGrpSpPr>
          <p:cNvPr id="8" name="Group 8"/>
          <p:cNvGrpSpPr/>
          <p:nvPr/>
        </p:nvGrpSpPr>
        <p:grpSpPr>
          <a:xfrm>
            <a:off x="11032600" y="5799900"/>
            <a:ext cx="7343896" cy="3029326"/>
            <a:chOff x="0" y="0"/>
            <a:chExt cx="9791861" cy="4039101"/>
          </a:xfrm>
        </p:grpSpPr>
        <p:sp>
          <p:nvSpPr>
            <p:cNvPr id="9" name="Freeform 9"/>
            <p:cNvSpPr/>
            <p:nvPr/>
          </p:nvSpPr>
          <p:spPr>
            <a:xfrm>
              <a:off x="254" y="254"/>
              <a:ext cx="9791573" cy="4038600"/>
            </a:xfrm>
            <a:custGeom>
              <a:avLst/>
              <a:gdLst/>
              <a:ahLst/>
              <a:cxnLst/>
              <a:rect l="l" t="t" r="r" b="b"/>
              <a:pathLst>
                <a:path w="9791573" h="4038600">
                  <a:moveTo>
                    <a:pt x="8163941" y="0"/>
                  </a:moveTo>
                  <a:cubicBezTo>
                    <a:pt x="8095996" y="0"/>
                    <a:pt x="8162544" y="174625"/>
                    <a:pt x="8196707" y="253365"/>
                  </a:cubicBezTo>
                  <a:cubicBezTo>
                    <a:pt x="7100951" y="397002"/>
                    <a:pt x="6136513" y="605409"/>
                    <a:pt x="5295011" y="851916"/>
                  </a:cubicBezTo>
                  <a:cubicBezTo>
                    <a:pt x="5302758" y="788416"/>
                    <a:pt x="5305933" y="692658"/>
                    <a:pt x="5254498" y="681482"/>
                  </a:cubicBezTo>
                  <a:cubicBezTo>
                    <a:pt x="5251831" y="680847"/>
                    <a:pt x="5249164" y="680466"/>
                    <a:pt x="5246751" y="680466"/>
                  </a:cubicBezTo>
                  <a:cubicBezTo>
                    <a:pt x="5194173" y="680466"/>
                    <a:pt x="5192903" y="816610"/>
                    <a:pt x="5194427" y="881253"/>
                  </a:cubicBezTo>
                  <a:cubicBezTo>
                    <a:pt x="5189474" y="882650"/>
                    <a:pt x="5185029" y="884301"/>
                    <a:pt x="5182235" y="884301"/>
                  </a:cubicBezTo>
                  <a:cubicBezTo>
                    <a:pt x="5152390" y="831723"/>
                    <a:pt x="5086223" y="721360"/>
                    <a:pt x="5030089" y="721360"/>
                  </a:cubicBezTo>
                  <a:cubicBezTo>
                    <a:pt x="5027422" y="721360"/>
                    <a:pt x="5024755" y="721614"/>
                    <a:pt x="5022342" y="722122"/>
                  </a:cubicBezTo>
                  <a:cubicBezTo>
                    <a:pt x="4969764" y="733425"/>
                    <a:pt x="5040884" y="846201"/>
                    <a:pt x="5087366" y="913765"/>
                  </a:cubicBezTo>
                  <a:cubicBezTo>
                    <a:pt x="1253871" y="2089785"/>
                    <a:pt x="0" y="4038600"/>
                    <a:pt x="0" y="4038600"/>
                  </a:cubicBezTo>
                  <a:lnTo>
                    <a:pt x="9776206" y="4038600"/>
                  </a:lnTo>
                  <a:lnTo>
                    <a:pt x="9791573" y="98552"/>
                  </a:lnTo>
                  <a:cubicBezTo>
                    <a:pt x="9315704" y="129286"/>
                    <a:pt x="8861552" y="171577"/>
                    <a:pt x="8427847" y="223647"/>
                  </a:cubicBezTo>
                  <a:cubicBezTo>
                    <a:pt x="8453628" y="157861"/>
                    <a:pt x="8495793" y="33782"/>
                    <a:pt x="8436991" y="7112"/>
                  </a:cubicBezTo>
                  <a:cubicBezTo>
                    <a:pt x="8431911" y="4699"/>
                    <a:pt x="8426704" y="3683"/>
                    <a:pt x="8421878" y="3683"/>
                  </a:cubicBezTo>
                  <a:cubicBezTo>
                    <a:pt x="8359268" y="3683"/>
                    <a:pt x="8319897" y="184404"/>
                    <a:pt x="8309864" y="237998"/>
                  </a:cubicBezTo>
                  <a:cubicBezTo>
                    <a:pt x="8308340" y="237998"/>
                    <a:pt x="8306943" y="239268"/>
                    <a:pt x="8303641" y="239268"/>
                  </a:cubicBezTo>
                  <a:cubicBezTo>
                    <a:pt x="8291449" y="185801"/>
                    <a:pt x="8239887" y="0"/>
                    <a:pt x="8163941" y="0"/>
                  </a:cubicBezTo>
                  <a:close/>
                </a:path>
              </a:pathLst>
            </a:custGeom>
            <a:solidFill>
              <a:srgbClr val="0F6342"/>
            </a:solidFill>
          </p:spPr>
        </p:sp>
      </p:grpSp>
      <p:grpSp>
        <p:nvGrpSpPr>
          <p:cNvPr id="10" name="Group 10"/>
          <p:cNvGrpSpPr/>
          <p:nvPr/>
        </p:nvGrpSpPr>
        <p:grpSpPr>
          <a:xfrm>
            <a:off x="15844716" y="2250606"/>
            <a:ext cx="3938260" cy="1200462"/>
            <a:chOff x="0" y="0"/>
            <a:chExt cx="5251013" cy="1600616"/>
          </a:xfrm>
        </p:grpSpPr>
        <p:sp>
          <p:nvSpPr>
            <p:cNvPr id="11" name="Freeform 11"/>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12" name="Group 12"/>
          <p:cNvGrpSpPr/>
          <p:nvPr/>
        </p:nvGrpSpPr>
        <p:grpSpPr>
          <a:xfrm>
            <a:off x="-182100" y="7498998"/>
            <a:ext cx="18643002" cy="2939408"/>
            <a:chOff x="0" y="0"/>
            <a:chExt cx="24857336" cy="3919211"/>
          </a:xfrm>
        </p:grpSpPr>
        <p:sp>
          <p:nvSpPr>
            <p:cNvPr id="13" name="Freeform 13"/>
            <p:cNvSpPr/>
            <p:nvPr/>
          </p:nvSpPr>
          <p:spPr>
            <a:xfrm>
              <a:off x="0" y="0"/>
              <a:ext cx="24857329" cy="3919220"/>
            </a:xfrm>
            <a:custGeom>
              <a:avLst/>
              <a:gdLst/>
              <a:ahLst/>
              <a:cxnLst/>
              <a:rect l="l" t="t" r="r" b="b"/>
              <a:pathLst>
                <a:path w="24857329" h="3919220">
                  <a:moveTo>
                    <a:pt x="12401804" y="0"/>
                  </a:moveTo>
                  <a:cubicBezTo>
                    <a:pt x="8726424" y="0"/>
                    <a:pt x="4478909" y="47879"/>
                    <a:pt x="6223" y="191389"/>
                  </a:cubicBezTo>
                  <a:cubicBezTo>
                    <a:pt x="0" y="193040"/>
                    <a:pt x="38481" y="1983613"/>
                    <a:pt x="39751" y="2450211"/>
                  </a:cubicBezTo>
                  <a:cubicBezTo>
                    <a:pt x="43053" y="3236722"/>
                    <a:pt x="49022" y="3919220"/>
                    <a:pt x="49022" y="3919220"/>
                  </a:cubicBezTo>
                  <a:lnTo>
                    <a:pt x="24857329" y="3919220"/>
                  </a:lnTo>
                  <a:lnTo>
                    <a:pt x="24815546" y="191389"/>
                  </a:lnTo>
                  <a:cubicBezTo>
                    <a:pt x="24815546" y="191389"/>
                    <a:pt x="19752692" y="0"/>
                    <a:pt x="12401804" y="0"/>
                  </a:cubicBezTo>
                  <a:close/>
                </a:path>
              </a:pathLst>
            </a:custGeom>
            <a:solidFill>
              <a:srgbClr val="168E5E"/>
            </a:solidFill>
          </p:spPr>
        </p:sp>
      </p:grpSp>
      <p:grpSp>
        <p:nvGrpSpPr>
          <p:cNvPr id="14" name="Group 14"/>
          <p:cNvGrpSpPr/>
          <p:nvPr/>
        </p:nvGrpSpPr>
        <p:grpSpPr>
          <a:xfrm>
            <a:off x="-775890" y="5098098"/>
            <a:ext cx="2581618" cy="786892"/>
            <a:chOff x="0" y="0"/>
            <a:chExt cx="3442157" cy="1049189"/>
          </a:xfrm>
        </p:grpSpPr>
        <p:sp>
          <p:nvSpPr>
            <p:cNvPr id="15" name="Freeform 15"/>
            <p:cNvSpPr/>
            <p:nvPr/>
          </p:nvSpPr>
          <p:spPr>
            <a:xfrm>
              <a:off x="254" y="0"/>
              <a:ext cx="3441827" cy="1049147"/>
            </a:xfrm>
            <a:custGeom>
              <a:avLst/>
              <a:gdLst/>
              <a:ahLst/>
              <a:cxnLst/>
              <a:rect l="l" t="t" r="r" b="b"/>
              <a:pathLst>
                <a:path w="3441827" h="1049147">
                  <a:moveTo>
                    <a:pt x="1215771" y="0"/>
                  </a:moveTo>
                  <a:cubicBezTo>
                    <a:pt x="1514094" y="0"/>
                    <a:pt x="1802511" y="223520"/>
                    <a:pt x="1867154" y="515874"/>
                  </a:cubicBezTo>
                  <a:cubicBezTo>
                    <a:pt x="1969008" y="424307"/>
                    <a:pt x="2106168" y="374015"/>
                    <a:pt x="2243074" y="374015"/>
                  </a:cubicBezTo>
                  <a:cubicBezTo>
                    <a:pt x="2290572" y="374015"/>
                    <a:pt x="2338070" y="380111"/>
                    <a:pt x="2383917" y="392557"/>
                  </a:cubicBezTo>
                  <a:cubicBezTo>
                    <a:pt x="2561336" y="441706"/>
                    <a:pt x="2710180" y="585851"/>
                    <a:pt x="2765298" y="761111"/>
                  </a:cubicBezTo>
                  <a:cubicBezTo>
                    <a:pt x="2817114" y="731266"/>
                    <a:pt x="2876423" y="717804"/>
                    <a:pt x="2938145" y="717804"/>
                  </a:cubicBezTo>
                  <a:cubicBezTo>
                    <a:pt x="3141472" y="717804"/>
                    <a:pt x="3370580" y="864489"/>
                    <a:pt x="3441827" y="1049147"/>
                  </a:cubicBezTo>
                  <a:lnTo>
                    <a:pt x="17653" y="1049147"/>
                  </a:lnTo>
                  <a:cubicBezTo>
                    <a:pt x="17653" y="1049147"/>
                    <a:pt x="0" y="1038225"/>
                    <a:pt x="17653" y="1002792"/>
                  </a:cubicBezTo>
                  <a:cubicBezTo>
                    <a:pt x="121920" y="799846"/>
                    <a:pt x="336169" y="652907"/>
                    <a:pt x="564642" y="650113"/>
                  </a:cubicBezTo>
                  <a:cubicBezTo>
                    <a:pt x="568706" y="330581"/>
                    <a:pt x="837692" y="35687"/>
                    <a:pt x="1156208" y="3175"/>
                  </a:cubicBezTo>
                  <a:cubicBezTo>
                    <a:pt x="1176147" y="1016"/>
                    <a:pt x="1195959" y="0"/>
                    <a:pt x="1215771" y="0"/>
                  </a:cubicBezTo>
                  <a:close/>
                </a:path>
              </a:pathLst>
            </a:custGeom>
            <a:solidFill>
              <a:srgbClr val="FFF6E8"/>
            </a:solidFill>
          </p:spPr>
        </p:sp>
      </p:grpSp>
      <p:grpSp>
        <p:nvGrpSpPr>
          <p:cNvPr id="16" name="Group 16"/>
          <p:cNvGrpSpPr/>
          <p:nvPr/>
        </p:nvGrpSpPr>
        <p:grpSpPr>
          <a:xfrm>
            <a:off x="522101" y="1815935"/>
            <a:ext cx="12537413" cy="6776407"/>
            <a:chOff x="0" y="0"/>
            <a:chExt cx="3302035" cy="1784733"/>
          </a:xfrm>
        </p:grpSpPr>
        <p:sp>
          <p:nvSpPr>
            <p:cNvPr id="17" name="Freeform 17"/>
            <p:cNvSpPr/>
            <p:nvPr/>
          </p:nvSpPr>
          <p:spPr>
            <a:xfrm>
              <a:off x="0" y="0"/>
              <a:ext cx="3302035" cy="1784733"/>
            </a:xfrm>
            <a:custGeom>
              <a:avLst/>
              <a:gdLst/>
              <a:ahLst/>
              <a:cxnLst/>
              <a:rect l="l" t="t" r="r" b="b"/>
              <a:pathLst>
                <a:path w="3302035" h="1784733">
                  <a:moveTo>
                    <a:pt x="31493" y="0"/>
                  </a:moveTo>
                  <a:lnTo>
                    <a:pt x="3270542" y="0"/>
                  </a:lnTo>
                  <a:cubicBezTo>
                    <a:pt x="3278894" y="0"/>
                    <a:pt x="3286905" y="3318"/>
                    <a:pt x="3292811" y="9224"/>
                  </a:cubicBezTo>
                  <a:cubicBezTo>
                    <a:pt x="3298717" y="15130"/>
                    <a:pt x="3302035" y="23140"/>
                    <a:pt x="3302035" y="31493"/>
                  </a:cubicBezTo>
                  <a:lnTo>
                    <a:pt x="3302035" y="1753240"/>
                  </a:lnTo>
                  <a:cubicBezTo>
                    <a:pt x="3302035" y="1761592"/>
                    <a:pt x="3298717" y="1769603"/>
                    <a:pt x="3292811" y="1775509"/>
                  </a:cubicBezTo>
                  <a:cubicBezTo>
                    <a:pt x="3286905" y="1781415"/>
                    <a:pt x="3278894" y="1784733"/>
                    <a:pt x="3270542" y="1784733"/>
                  </a:cubicBezTo>
                  <a:lnTo>
                    <a:pt x="31493" y="1784733"/>
                  </a:lnTo>
                  <a:cubicBezTo>
                    <a:pt x="23140" y="1784733"/>
                    <a:pt x="15130" y="1781415"/>
                    <a:pt x="9224" y="1775509"/>
                  </a:cubicBezTo>
                  <a:cubicBezTo>
                    <a:pt x="3318" y="1769603"/>
                    <a:pt x="0" y="1761592"/>
                    <a:pt x="0" y="1753240"/>
                  </a:cubicBezTo>
                  <a:lnTo>
                    <a:pt x="0" y="31493"/>
                  </a:lnTo>
                  <a:cubicBezTo>
                    <a:pt x="0" y="23140"/>
                    <a:pt x="3318" y="15130"/>
                    <a:pt x="9224" y="9224"/>
                  </a:cubicBezTo>
                  <a:cubicBezTo>
                    <a:pt x="15130" y="3318"/>
                    <a:pt x="23140" y="0"/>
                    <a:pt x="31493" y="0"/>
                  </a:cubicBezTo>
                  <a:close/>
                </a:path>
              </a:pathLst>
            </a:custGeom>
            <a:solidFill>
              <a:srgbClr val="275F8E"/>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906742" y="8965373"/>
            <a:ext cx="2915600" cy="1407623"/>
            <a:chOff x="0" y="0"/>
            <a:chExt cx="3887467" cy="1876831"/>
          </a:xfrm>
        </p:grpSpPr>
        <p:sp>
          <p:nvSpPr>
            <p:cNvPr id="20" name="Freeform 20"/>
            <p:cNvSpPr/>
            <p:nvPr/>
          </p:nvSpPr>
          <p:spPr>
            <a:xfrm>
              <a:off x="0" y="127"/>
              <a:ext cx="3887470" cy="1876679"/>
            </a:xfrm>
            <a:custGeom>
              <a:avLst/>
              <a:gdLst/>
              <a:ahLst/>
              <a:cxnLst/>
              <a:rect l="l" t="t" r="r" b="b"/>
              <a:pathLst>
                <a:path w="3887470" h="1876679">
                  <a:moveTo>
                    <a:pt x="2396236" y="0"/>
                  </a:moveTo>
                  <a:cubicBezTo>
                    <a:pt x="2260219" y="0"/>
                    <a:pt x="2132330" y="31369"/>
                    <a:pt x="2017395" y="87503"/>
                  </a:cubicBezTo>
                  <a:cubicBezTo>
                    <a:pt x="1863471" y="162052"/>
                    <a:pt x="1736852" y="282067"/>
                    <a:pt x="1650746" y="429641"/>
                  </a:cubicBezTo>
                  <a:cubicBezTo>
                    <a:pt x="1506982" y="321310"/>
                    <a:pt x="1326642" y="256032"/>
                    <a:pt x="1133729" y="256032"/>
                  </a:cubicBezTo>
                  <a:cubicBezTo>
                    <a:pt x="656844" y="256032"/>
                    <a:pt x="270256" y="642493"/>
                    <a:pt x="270256" y="1119124"/>
                  </a:cubicBezTo>
                  <a:cubicBezTo>
                    <a:pt x="270256" y="1272032"/>
                    <a:pt x="311023" y="1414526"/>
                    <a:pt x="379857" y="1539875"/>
                  </a:cubicBezTo>
                  <a:cubicBezTo>
                    <a:pt x="221869" y="1611503"/>
                    <a:pt x="89916" y="1728978"/>
                    <a:pt x="0" y="1876679"/>
                  </a:cubicBezTo>
                  <a:lnTo>
                    <a:pt x="3887470" y="1876679"/>
                  </a:lnTo>
                  <a:cubicBezTo>
                    <a:pt x="3790950" y="1538478"/>
                    <a:pt x="3537331" y="1265428"/>
                    <a:pt x="3211068" y="1143889"/>
                  </a:cubicBezTo>
                  <a:cubicBezTo>
                    <a:pt x="3242437" y="1055370"/>
                    <a:pt x="3258185" y="961263"/>
                    <a:pt x="3258185" y="861822"/>
                  </a:cubicBezTo>
                  <a:cubicBezTo>
                    <a:pt x="3258185" y="385191"/>
                    <a:pt x="2872867" y="127"/>
                    <a:pt x="2396236" y="127"/>
                  </a:cubicBezTo>
                  <a:close/>
                </a:path>
              </a:pathLst>
            </a:custGeom>
            <a:solidFill>
              <a:srgbClr val="0F6342"/>
            </a:solidFill>
          </p:spPr>
        </p:sp>
      </p:grpSp>
      <p:grpSp>
        <p:nvGrpSpPr>
          <p:cNvPr id="21" name="Group 21"/>
          <p:cNvGrpSpPr/>
          <p:nvPr/>
        </p:nvGrpSpPr>
        <p:grpSpPr>
          <a:xfrm>
            <a:off x="-10150" y="7912314"/>
            <a:ext cx="3186260" cy="2411439"/>
            <a:chOff x="0" y="0"/>
            <a:chExt cx="4248346" cy="3215253"/>
          </a:xfrm>
        </p:grpSpPr>
        <p:sp>
          <p:nvSpPr>
            <p:cNvPr id="22" name="Freeform 22"/>
            <p:cNvSpPr/>
            <p:nvPr/>
          </p:nvSpPr>
          <p:spPr>
            <a:xfrm>
              <a:off x="0" y="0"/>
              <a:ext cx="4248150" cy="3215259"/>
            </a:xfrm>
            <a:custGeom>
              <a:avLst/>
              <a:gdLst/>
              <a:ahLst/>
              <a:cxnLst/>
              <a:rect l="l" t="t" r="r" b="b"/>
              <a:pathLst>
                <a:path w="4248150" h="3215259">
                  <a:moveTo>
                    <a:pt x="860679" y="0"/>
                  </a:moveTo>
                  <a:cubicBezTo>
                    <a:pt x="518668" y="0"/>
                    <a:pt x="211709" y="147701"/>
                    <a:pt x="0" y="382651"/>
                  </a:cubicBezTo>
                  <a:cubicBezTo>
                    <a:pt x="2794" y="1897634"/>
                    <a:pt x="7874" y="3215259"/>
                    <a:pt x="7874" y="3215259"/>
                  </a:cubicBezTo>
                  <a:lnTo>
                    <a:pt x="4244213" y="3215259"/>
                  </a:lnTo>
                  <a:cubicBezTo>
                    <a:pt x="4246626" y="3183890"/>
                    <a:pt x="4248150" y="3153918"/>
                    <a:pt x="4248150" y="3122549"/>
                  </a:cubicBezTo>
                  <a:cubicBezTo>
                    <a:pt x="4248150" y="2653538"/>
                    <a:pt x="3969893" y="2250313"/>
                    <a:pt x="3568954" y="2067306"/>
                  </a:cubicBezTo>
                  <a:cubicBezTo>
                    <a:pt x="3662934" y="1900301"/>
                    <a:pt x="3716655" y="1708150"/>
                    <a:pt x="3716655" y="1503172"/>
                  </a:cubicBezTo>
                  <a:cubicBezTo>
                    <a:pt x="3716655" y="1477137"/>
                    <a:pt x="3715385" y="1450975"/>
                    <a:pt x="3713861" y="1426083"/>
                  </a:cubicBezTo>
                  <a:cubicBezTo>
                    <a:pt x="3674618" y="821436"/>
                    <a:pt x="3172079" y="344805"/>
                    <a:pt x="2558415" y="344805"/>
                  </a:cubicBezTo>
                  <a:cubicBezTo>
                    <a:pt x="2297430" y="344805"/>
                    <a:pt x="2055622" y="430911"/>
                    <a:pt x="1862328" y="577342"/>
                  </a:cubicBezTo>
                  <a:cubicBezTo>
                    <a:pt x="1661033" y="231394"/>
                    <a:pt x="1289050" y="0"/>
                    <a:pt x="860679" y="0"/>
                  </a:cubicBezTo>
                  <a:close/>
                </a:path>
              </a:pathLst>
            </a:custGeom>
            <a:solidFill>
              <a:srgbClr val="11734C"/>
            </a:solidFill>
          </p:spPr>
        </p:sp>
      </p:grpSp>
      <p:grpSp>
        <p:nvGrpSpPr>
          <p:cNvPr id="23" name="Group 23"/>
          <p:cNvGrpSpPr/>
          <p:nvPr/>
        </p:nvGrpSpPr>
        <p:grpSpPr>
          <a:xfrm>
            <a:off x="1681400" y="8446984"/>
            <a:ext cx="494288" cy="504340"/>
            <a:chOff x="0" y="0"/>
            <a:chExt cx="659051" cy="672453"/>
          </a:xfrm>
        </p:grpSpPr>
        <p:sp>
          <p:nvSpPr>
            <p:cNvPr id="24" name="Freeform 24"/>
            <p:cNvSpPr/>
            <p:nvPr/>
          </p:nvSpPr>
          <p:spPr>
            <a:xfrm>
              <a:off x="127" y="254"/>
              <a:ext cx="658749" cy="672084"/>
            </a:xfrm>
            <a:custGeom>
              <a:avLst/>
              <a:gdLst/>
              <a:ahLst/>
              <a:cxnLst/>
              <a:rect l="l" t="t" r="r" b="b"/>
              <a:pathLst>
                <a:path w="658749" h="672084">
                  <a:moveTo>
                    <a:pt x="192405" y="0"/>
                  </a:moveTo>
                  <a:cubicBezTo>
                    <a:pt x="192405" y="10414"/>
                    <a:pt x="0" y="667639"/>
                    <a:pt x="290068" y="672084"/>
                  </a:cubicBezTo>
                  <a:cubicBezTo>
                    <a:pt x="291338" y="672084"/>
                    <a:pt x="292608" y="672084"/>
                    <a:pt x="294005" y="672084"/>
                  </a:cubicBezTo>
                  <a:cubicBezTo>
                    <a:pt x="658749" y="671957"/>
                    <a:pt x="440817" y="0"/>
                    <a:pt x="440817" y="0"/>
                  </a:cubicBezTo>
                  <a:close/>
                </a:path>
              </a:pathLst>
            </a:custGeom>
            <a:solidFill>
              <a:srgbClr val="FFEDD7"/>
            </a:solidFill>
          </p:spPr>
        </p:sp>
      </p:grpSp>
      <p:grpSp>
        <p:nvGrpSpPr>
          <p:cNvPr id="25" name="Group 25"/>
          <p:cNvGrpSpPr/>
          <p:nvPr/>
        </p:nvGrpSpPr>
        <p:grpSpPr>
          <a:xfrm>
            <a:off x="1922954" y="8062766"/>
            <a:ext cx="595772" cy="409016"/>
            <a:chOff x="0" y="0"/>
            <a:chExt cx="794363" cy="545355"/>
          </a:xfrm>
        </p:grpSpPr>
        <p:sp>
          <p:nvSpPr>
            <p:cNvPr id="26" name="Freeform 26"/>
            <p:cNvSpPr/>
            <p:nvPr/>
          </p:nvSpPr>
          <p:spPr>
            <a:xfrm>
              <a:off x="0" y="0"/>
              <a:ext cx="794258" cy="545211"/>
            </a:xfrm>
            <a:custGeom>
              <a:avLst/>
              <a:gdLst/>
              <a:ahLst/>
              <a:cxnLst/>
              <a:rect l="l" t="t" r="r" b="b"/>
              <a:pathLst>
                <a:path w="794258" h="545211">
                  <a:moveTo>
                    <a:pt x="509016" y="0"/>
                  </a:moveTo>
                  <a:cubicBezTo>
                    <a:pt x="297180" y="0"/>
                    <a:pt x="0" y="322961"/>
                    <a:pt x="0" y="322961"/>
                  </a:cubicBezTo>
                  <a:lnTo>
                    <a:pt x="109855" y="545211"/>
                  </a:lnTo>
                  <a:cubicBezTo>
                    <a:pt x="120269" y="539623"/>
                    <a:pt x="794258" y="369443"/>
                    <a:pt x="668020" y="107696"/>
                  </a:cubicBezTo>
                  <a:cubicBezTo>
                    <a:pt x="630047" y="29845"/>
                    <a:pt x="573405" y="0"/>
                    <a:pt x="509016" y="0"/>
                  </a:cubicBezTo>
                  <a:close/>
                </a:path>
              </a:pathLst>
            </a:custGeom>
            <a:solidFill>
              <a:srgbClr val="FFEDD7"/>
            </a:solidFill>
          </p:spPr>
        </p:sp>
      </p:grpSp>
      <p:grpSp>
        <p:nvGrpSpPr>
          <p:cNvPr id="27" name="Group 27"/>
          <p:cNvGrpSpPr/>
          <p:nvPr/>
        </p:nvGrpSpPr>
        <p:grpSpPr>
          <a:xfrm>
            <a:off x="1308044" y="8081086"/>
            <a:ext cx="609390" cy="408854"/>
            <a:chOff x="0" y="0"/>
            <a:chExt cx="812520" cy="545139"/>
          </a:xfrm>
        </p:grpSpPr>
        <p:sp>
          <p:nvSpPr>
            <p:cNvPr id="28" name="Freeform 28"/>
            <p:cNvSpPr/>
            <p:nvPr/>
          </p:nvSpPr>
          <p:spPr>
            <a:xfrm>
              <a:off x="254" y="0"/>
              <a:ext cx="812038" cy="544957"/>
            </a:xfrm>
            <a:custGeom>
              <a:avLst/>
              <a:gdLst/>
              <a:ahLst/>
              <a:cxnLst/>
              <a:rect l="l" t="t" r="r" b="b"/>
              <a:pathLst>
                <a:path w="812038" h="544957">
                  <a:moveTo>
                    <a:pt x="281178" y="0"/>
                  </a:moveTo>
                  <a:cubicBezTo>
                    <a:pt x="229743" y="0"/>
                    <a:pt x="187198" y="21590"/>
                    <a:pt x="161036" y="75692"/>
                  </a:cubicBezTo>
                  <a:cubicBezTo>
                    <a:pt x="0" y="409575"/>
                    <a:pt x="706755" y="544957"/>
                    <a:pt x="706755" y="544957"/>
                  </a:cubicBezTo>
                  <a:lnTo>
                    <a:pt x="812038" y="319532"/>
                  </a:lnTo>
                  <a:cubicBezTo>
                    <a:pt x="803783" y="315976"/>
                    <a:pt x="478536" y="0"/>
                    <a:pt x="281178" y="0"/>
                  </a:cubicBezTo>
                  <a:close/>
                </a:path>
              </a:pathLst>
            </a:custGeom>
            <a:solidFill>
              <a:srgbClr val="FFEDD7"/>
            </a:solidFill>
          </p:spPr>
        </p:sp>
      </p:grpSp>
      <p:grpSp>
        <p:nvGrpSpPr>
          <p:cNvPr id="29" name="Group 29"/>
          <p:cNvGrpSpPr/>
          <p:nvPr/>
        </p:nvGrpSpPr>
        <p:grpSpPr>
          <a:xfrm>
            <a:off x="1889072" y="8337554"/>
            <a:ext cx="621548" cy="495262"/>
            <a:chOff x="0" y="0"/>
            <a:chExt cx="828731" cy="660349"/>
          </a:xfrm>
        </p:grpSpPr>
        <p:sp>
          <p:nvSpPr>
            <p:cNvPr id="30" name="Freeform 30"/>
            <p:cNvSpPr/>
            <p:nvPr/>
          </p:nvSpPr>
          <p:spPr>
            <a:xfrm>
              <a:off x="254" y="254"/>
              <a:ext cx="828294" cy="660146"/>
            </a:xfrm>
            <a:custGeom>
              <a:avLst/>
              <a:gdLst/>
              <a:ahLst/>
              <a:cxnLst/>
              <a:rect l="l" t="t" r="r" b="b"/>
              <a:pathLst>
                <a:path w="828294" h="660146">
                  <a:moveTo>
                    <a:pt x="95885" y="0"/>
                  </a:moveTo>
                  <a:lnTo>
                    <a:pt x="0" y="195199"/>
                  </a:lnTo>
                  <a:cubicBezTo>
                    <a:pt x="0" y="195199"/>
                    <a:pt x="306705" y="631571"/>
                    <a:pt x="491490" y="658876"/>
                  </a:cubicBezTo>
                  <a:cubicBezTo>
                    <a:pt x="497967" y="659765"/>
                    <a:pt x="503809" y="660146"/>
                    <a:pt x="509397" y="660146"/>
                  </a:cubicBezTo>
                  <a:cubicBezTo>
                    <a:pt x="664845" y="660146"/>
                    <a:pt x="500507" y="329184"/>
                    <a:pt x="500507" y="329184"/>
                  </a:cubicBezTo>
                  <a:cubicBezTo>
                    <a:pt x="500507" y="329184"/>
                    <a:pt x="512191" y="330073"/>
                    <a:pt x="531241" y="330073"/>
                  </a:cubicBezTo>
                  <a:cubicBezTo>
                    <a:pt x="606298" y="330073"/>
                    <a:pt x="793242" y="316611"/>
                    <a:pt x="808736" y="184785"/>
                  </a:cubicBezTo>
                  <a:cubicBezTo>
                    <a:pt x="828294" y="19431"/>
                    <a:pt x="95885" y="0"/>
                    <a:pt x="95885" y="0"/>
                  </a:cubicBezTo>
                  <a:close/>
                </a:path>
              </a:pathLst>
            </a:custGeom>
            <a:solidFill>
              <a:srgbClr val="FFF9F2"/>
            </a:solidFill>
          </p:spPr>
        </p:sp>
      </p:grpSp>
      <p:grpSp>
        <p:nvGrpSpPr>
          <p:cNvPr id="31" name="Group 31"/>
          <p:cNvGrpSpPr/>
          <p:nvPr/>
        </p:nvGrpSpPr>
        <p:grpSpPr>
          <a:xfrm>
            <a:off x="1585588" y="7912320"/>
            <a:ext cx="588964" cy="543734"/>
            <a:chOff x="0" y="0"/>
            <a:chExt cx="785285" cy="724979"/>
          </a:xfrm>
        </p:grpSpPr>
        <p:sp>
          <p:nvSpPr>
            <p:cNvPr id="32" name="Freeform 32"/>
            <p:cNvSpPr/>
            <p:nvPr/>
          </p:nvSpPr>
          <p:spPr>
            <a:xfrm>
              <a:off x="254" y="254"/>
              <a:ext cx="784987" cy="724662"/>
            </a:xfrm>
            <a:custGeom>
              <a:avLst/>
              <a:gdLst/>
              <a:ahLst/>
              <a:cxnLst/>
              <a:rect l="l" t="t" r="r" b="b"/>
              <a:pathLst>
                <a:path w="784987" h="724662">
                  <a:moveTo>
                    <a:pt x="201422" y="0"/>
                  </a:moveTo>
                  <a:cubicBezTo>
                    <a:pt x="186309" y="0"/>
                    <a:pt x="170688" y="2540"/>
                    <a:pt x="154686" y="8890"/>
                  </a:cubicBezTo>
                  <a:cubicBezTo>
                    <a:pt x="0" y="68707"/>
                    <a:pt x="326136" y="724662"/>
                    <a:pt x="326136" y="724662"/>
                  </a:cubicBezTo>
                  <a:lnTo>
                    <a:pt x="544195" y="718439"/>
                  </a:lnTo>
                  <a:cubicBezTo>
                    <a:pt x="544195" y="718439"/>
                    <a:pt x="784987" y="243586"/>
                    <a:pt x="721868" y="67437"/>
                  </a:cubicBezTo>
                  <a:cubicBezTo>
                    <a:pt x="708279" y="29591"/>
                    <a:pt x="686816" y="14732"/>
                    <a:pt x="661797" y="14732"/>
                  </a:cubicBezTo>
                  <a:cubicBezTo>
                    <a:pt x="569722" y="14732"/>
                    <a:pt x="426847" y="213106"/>
                    <a:pt x="426847" y="213106"/>
                  </a:cubicBezTo>
                  <a:cubicBezTo>
                    <a:pt x="426847" y="213106"/>
                    <a:pt x="333502" y="0"/>
                    <a:pt x="201422" y="0"/>
                  </a:cubicBezTo>
                  <a:close/>
                </a:path>
              </a:pathLst>
            </a:custGeom>
            <a:solidFill>
              <a:srgbClr val="FFF9F2"/>
            </a:solidFill>
          </p:spPr>
        </p:sp>
      </p:grpSp>
      <p:grpSp>
        <p:nvGrpSpPr>
          <p:cNvPr id="33" name="Group 33"/>
          <p:cNvGrpSpPr/>
          <p:nvPr/>
        </p:nvGrpSpPr>
        <p:grpSpPr>
          <a:xfrm>
            <a:off x="1253896" y="8379706"/>
            <a:ext cx="673588" cy="492830"/>
            <a:chOff x="0" y="0"/>
            <a:chExt cx="898117" cy="657107"/>
          </a:xfrm>
        </p:grpSpPr>
        <p:sp>
          <p:nvSpPr>
            <p:cNvPr id="34" name="Freeform 34"/>
            <p:cNvSpPr/>
            <p:nvPr/>
          </p:nvSpPr>
          <p:spPr>
            <a:xfrm>
              <a:off x="254" y="254"/>
              <a:ext cx="897636" cy="656590"/>
            </a:xfrm>
            <a:custGeom>
              <a:avLst/>
              <a:gdLst/>
              <a:ahLst/>
              <a:cxnLst/>
              <a:rect l="l" t="t" r="r" b="b"/>
              <a:pathLst>
                <a:path w="897636" h="656590">
                  <a:moveTo>
                    <a:pt x="635635" y="0"/>
                  </a:moveTo>
                  <a:cubicBezTo>
                    <a:pt x="467487" y="0"/>
                    <a:pt x="224282" y="14859"/>
                    <a:pt x="138049" y="95250"/>
                  </a:cubicBezTo>
                  <a:cubicBezTo>
                    <a:pt x="0" y="221742"/>
                    <a:pt x="386461" y="310515"/>
                    <a:pt x="386461" y="310515"/>
                  </a:cubicBezTo>
                  <a:cubicBezTo>
                    <a:pt x="386461" y="310515"/>
                    <a:pt x="187960" y="519557"/>
                    <a:pt x="303403" y="639953"/>
                  </a:cubicBezTo>
                  <a:cubicBezTo>
                    <a:pt x="314706" y="651383"/>
                    <a:pt x="329184" y="656590"/>
                    <a:pt x="346456" y="656590"/>
                  </a:cubicBezTo>
                  <a:cubicBezTo>
                    <a:pt x="507238" y="656590"/>
                    <a:pt x="897636" y="203581"/>
                    <a:pt x="897636" y="203581"/>
                  </a:cubicBezTo>
                  <a:lnTo>
                    <a:pt x="807466" y="5207"/>
                  </a:lnTo>
                  <a:cubicBezTo>
                    <a:pt x="807466" y="5207"/>
                    <a:pt x="734441" y="0"/>
                    <a:pt x="635635" y="0"/>
                  </a:cubicBezTo>
                  <a:close/>
                </a:path>
              </a:pathLst>
            </a:custGeom>
            <a:solidFill>
              <a:srgbClr val="FFF9F2"/>
            </a:solidFill>
          </p:spPr>
        </p:sp>
      </p:grpSp>
      <p:grpSp>
        <p:nvGrpSpPr>
          <p:cNvPr id="35" name="Group 35"/>
          <p:cNvGrpSpPr/>
          <p:nvPr/>
        </p:nvGrpSpPr>
        <p:grpSpPr>
          <a:xfrm>
            <a:off x="1742356" y="8274816"/>
            <a:ext cx="372378" cy="331364"/>
            <a:chOff x="0" y="0"/>
            <a:chExt cx="496504" cy="441819"/>
          </a:xfrm>
        </p:grpSpPr>
        <p:sp>
          <p:nvSpPr>
            <p:cNvPr id="36" name="Freeform 36"/>
            <p:cNvSpPr/>
            <p:nvPr/>
          </p:nvSpPr>
          <p:spPr>
            <a:xfrm>
              <a:off x="0" y="0"/>
              <a:ext cx="496443" cy="441579"/>
            </a:xfrm>
            <a:custGeom>
              <a:avLst/>
              <a:gdLst/>
              <a:ahLst/>
              <a:cxnLst/>
              <a:rect l="l" t="t" r="r" b="b"/>
              <a:pathLst>
                <a:path w="496443" h="441579">
                  <a:moveTo>
                    <a:pt x="249174" y="0"/>
                  </a:moveTo>
                  <a:cubicBezTo>
                    <a:pt x="184658" y="0"/>
                    <a:pt x="120396" y="28067"/>
                    <a:pt x="76581" y="81915"/>
                  </a:cubicBezTo>
                  <a:cubicBezTo>
                    <a:pt x="0" y="177038"/>
                    <a:pt x="15367" y="315214"/>
                    <a:pt x="109855" y="392049"/>
                  </a:cubicBezTo>
                  <a:cubicBezTo>
                    <a:pt x="151130" y="425323"/>
                    <a:pt x="200660" y="441579"/>
                    <a:pt x="249428" y="441579"/>
                  </a:cubicBezTo>
                  <a:cubicBezTo>
                    <a:pt x="313182" y="441579"/>
                    <a:pt x="376301" y="413893"/>
                    <a:pt x="419481" y="360299"/>
                  </a:cubicBezTo>
                  <a:cubicBezTo>
                    <a:pt x="496443" y="265811"/>
                    <a:pt x="482600" y="125730"/>
                    <a:pt x="388112" y="49276"/>
                  </a:cubicBezTo>
                  <a:cubicBezTo>
                    <a:pt x="347345" y="16002"/>
                    <a:pt x="298069" y="0"/>
                    <a:pt x="249174" y="0"/>
                  </a:cubicBezTo>
                  <a:close/>
                </a:path>
              </a:pathLst>
            </a:custGeom>
            <a:solidFill>
              <a:srgbClr val="FFB300"/>
            </a:solidFill>
          </p:spPr>
        </p:sp>
      </p:grpSp>
      <p:grpSp>
        <p:nvGrpSpPr>
          <p:cNvPr id="37" name="Group 37"/>
          <p:cNvGrpSpPr/>
          <p:nvPr/>
        </p:nvGrpSpPr>
        <p:grpSpPr>
          <a:xfrm>
            <a:off x="3962314" y="9176956"/>
            <a:ext cx="409664" cy="336226"/>
            <a:chOff x="0" y="0"/>
            <a:chExt cx="546219" cy="448301"/>
          </a:xfrm>
        </p:grpSpPr>
        <p:sp>
          <p:nvSpPr>
            <p:cNvPr id="38" name="Freeform 38"/>
            <p:cNvSpPr/>
            <p:nvPr/>
          </p:nvSpPr>
          <p:spPr>
            <a:xfrm>
              <a:off x="0" y="0"/>
              <a:ext cx="546227" cy="448183"/>
            </a:xfrm>
            <a:custGeom>
              <a:avLst/>
              <a:gdLst/>
              <a:ahLst/>
              <a:cxnLst/>
              <a:rect l="l" t="t" r="r" b="b"/>
              <a:pathLst>
                <a:path w="546227" h="448183">
                  <a:moveTo>
                    <a:pt x="133985" y="0"/>
                  </a:moveTo>
                  <a:lnTo>
                    <a:pt x="0" y="108331"/>
                  </a:lnTo>
                  <a:cubicBezTo>
                    <a:pt x="5461" y="113792"/>
                    <a:pt x="145288" y="448183"/>
                    <a:pt x="284861" y="448183"/>
                  </a:cubicBezTo>
                  <a:cubicBezTo>
                    <a:pt x="304800" y="448183"/>
                    <a:pt x="324866" y="441325"/>
                    <a:pt x="344297" y="425704"/>
                  </a:cubicBezTo>
                  <a:cubicBezTo>
                    <a:pt x="546227" y="267843"/>
                    <a:pt x="133985" y="0"/>
                    <a:pt x="133985" y="0"/>
                  </a:cubicBezTo>
                  <a:close/>
                </a:path>
              </a:pathLst>
            </a:custGeom>
            <a:solidFill>
              <a:srgbClr val="FFEDD7"/>
            </a:solidFill>
          </p:spPr>
        </p:sp>
      </p:grpSp>
      <p:grpSp>
        <p:nvGrpSpPr>
          <p:cNvPr id="39" name="Group 39"/>
          <p:cNvGrpSpPr/>
          <p:nvPr/>
        </p:nvGrpSpPr>
        <p:grpSpPr>
          <a:xfrm>
            <a:off x="3936214" y="8823540"/>
            <a:ext cx="351142" cy="350330"/>
            <a:chOff x="0" y="0"/>
            <a:chExt cx="468189" cy="467107"/>
          </a:xfrm>
        </p:grpSpPr>
        <p:sp>
          <p:nvSpPr>
            <p:cNvPr id="40" name="Freeform 40"/>
            <p:cNvSpPr/>
            <p:nvPr/>
          </p:nvSpPr>
          <p:spPr>
            <a:xfrm>
              <a:off x="254" y="0"/>
              <a:ext cx="467741" cy="466979"/>
            </a:xfrm>
            <a:custGeom>
              <a:avLst/>
              <a:gdLst/>
              <a:ahLst/>
              <a:cxnLst/>
              <a:rect l="l" t="t" r="r" b="b"/>
              <a:pathLst>
                <a:path w="467741" h="466979">
                  <a:moveTo>
                    <a:pt x="221742" y="0"/>
                  </a:moveTo>
                  <a:cubicBezTo>
                    <a:pt x="43815" y="0"/>
                    <a:pt x="0" y="396240"/>
                    <a:pt x="0" y="396240"/>
                  </a:cubicBezTo>
                  <a:lnTo>
                    <a:pt x="156718" y="466979"/>
                  </a:lnTo>
                  <a:cubicBezTo>
                    <a:pt x="159512" y="459359"/>
                    <a:pt x="467741" y="101219"/>
                    <a:pt x="285750" y="15875"/>
                  </a:cubicBezTo>
                  <a:cubicBezTo>
                    <a:pt x="262636" y="4953"/>
                    <a:pt x="241427" y="0"/>
                    <a:pt x="221742" y="0"/>
                  </a:cubicBezTo>
                  <a:close/>
                </a:path>
              </a:pathLst>
            </a:custGeom>
            <a:solidFill>
              <a:srgbClr val="FFEDD7"/>
            </a:solidFill>
          </p:spPr>
        </p:sp>
      </p:grpSp>
      <p:grpSp>
        <p:nvGrpSpPr>
          <p:cNvPr id="41" name="Group 41"/>
          <p:cNvGrpSpPr/>
          <p:nvPr/>
        </p:nvGrpSpPr>
        <p:grpSpPr>
          <a:xfrm>
            <a:off x="3581014" y="9119566"/>
            <a:ext cx="390372" cy="226474"/>
            <a:chOff x="0" y="0"/>
            <a:chExt cx="520496" cy="301965"/>
          </a:xfrm>
        </p:grpSpPr>
        <p:sp>
          <p:nvSpPr>
            <p:cNvPr id="42" name="Freeform 42"/>
            <p:cNvSpPr/>
            <p:nvPr/>
          </p:nvSpPr>
          <p:spPr>
            <a:xfrm>
              <a:off x="254" y="0"/>
              <a:ext cx="520065" cy="302006"/>
            </a:xfrm>
            <a:custGeom>
              <a:avLst/>
              <a:gdLst/>
              <a:ahLst/>
              <a:cxnLst/>
              <a:rect l="l" t="t" r="r" b="b"/>
              <a:pathLst>
                <a:path w="520065" h="302006">
                  <a:moveTo>
                    <a:pt x="479552" y="16256"/>
                  </a:moveTo>
                  <a:cubicBezTo>
                    <a:pt x="472059" y="18161"/>
                    <a:pt x="0" y="0"/>
                    <a:pt x="44958" y="193929"/>
                  </a:cubicBezTo>
                  <a:cubicBezTo>
                    <a:pt x="64008" y="274574"/>
                    <a:pt x="120142" y="302006"/>
                    <a:pt x="187833" y="302006"/>
                  </a:cubicBezTo>
                  <a:cubicBezTo>
                    <a:pt x="329184" y="302006"/>
                    <a:pt x="520065" y="181991"/>
                    <a:pt x="520065" y="181991"/>
                  </a:cubicBezTo>
                  <a:lnTo>
                    <a:pt x="479552" y="16256"/>
                  </a:lnTo>
                  <a:close/>
                </a:path>
              </a:pathLst>
            </a:custGeom>
            <a:solidFill>
              <a:srgbClr val="FFEDD7"/>
            </a:solidFill>
          </p:spPr>
        </p:sp>
      </p:grpSp>
      <p:grpSp>
        <p:nvGrpSpPr>
          <p:cNvPr id="43" name="Group 43"/>
          <p:cNvGrpSpPr/>
          <p:nvPr/>
        </p:nvGrpSpPr>
        <p:grpSpPr>
          <a:xfrm>
            <a:off x="3971230" y="8948532"/>
            <a:ext cx="457164" cy="325526"/>
            <a:chOff x="0" y="0"/>
            <a:chExt cx="609552" cy="434035"/>
          </a:xfrm>
        </p:grpSpPr>
        <p:sp>
          <p:nvSpPr>
            <p:cNvPr id="44" name="Freeform 44"/>
            <p:cNvSpPr/>
            <p:nvPr/>
          </p:nvSpPr>
          <p:spPr>
            <a:xfrm>
              <a:off x="0" y="254"/>
              <a:ext cx="609346" cy="433578"/>
            </a:xfrm>
            <a:custGeom>
              <a:avLst/>
              <a:gdLst/>
              <a:ahLst/>
              <a:cxnLst/>
              <a:rect l="l" t="t" r="r" b="b"/>
              <a:pathLst>
                <a:path w="609346" h="433578">
                  <a:moveTo>
                    <a:pt x="421894" y="0"/>
                  </a:moveTo>
                  <a:cubicBezTo>
                    <a:pt x="300863" y="0"/>
                    <a:pt x="0" y="230759"/>
                    <a:pt x="0" y="230759"/>
                  </a:cubicBezTo>
                  <a:lnTo>
                    <a:pt x="34798" y="376555"/>
                  </a:lnTo>
                  <a:cubicBezTo>
                    <a:pt x="34798" y="376555"/>
                    <a:pt x="235204" y="433578"/>
                    <a:pt x="381762" y="433578"/>
                  </a:cubicBezTo>
                  <a:cubicBezTo>
                    <a:pt x="429768" y="433578"/>
                    <a:pt x="472059" y="427482"/>
                    <a:pt x="499745" y="411353"/>
                  </a:cubicBezTo>
                  <a:cubicBezTo>
                    <a:pt x="609346" y="345186"/>
                    <a:pt x="360934" y="230886"/>
                    <a:pt x="360934" y="230886"/>
                  </a:cubicBezTo>
                  <a:cubicBezTo>
                    <a:pt x="360934" y="230886"/>
                    <a:pt x="525272" y="116205"/>
                    <a:pt x="463677" y="18542"/>
                  </a:cubicBezTo>
                  <a:cubicBezTo>
                    <a:pt x="455168" y="5588"/>
                    <a:pt x="440690" y="0"/>
                    <a:pt x="421894" y="0"/>
                  </a:cubicBezTo>
                  <a:close/>
                </a:path>
              </a:pathLst>
            </a:custGeom>
            <a:solidFill>
              <a:srgbClr val="FFF9F2"/>
            </a:solidFill>
          </p:spPr>
        </p:sp>
      </p:grpSp>
      <p:grpSp>
        <p:nvGrpSpPr>
          <p:cNvPr id="45" name="Group 45"/>
          <p:cNvGrpSpPr/>
          <p:nvPr/>
        </p:nvGrpSpPr>
        <p:grpSpPr>
          <a:xfrm>
            <a:off x="3608088" y="8839750"/>
            <a:ext cx="429928" cy="402856"/>
            <a:chOff x="0" y="0"/>
            <a:chExt cx="573237" cy="537141"/>
          </a:xfrm>
        </p:grpSpPr>
        <p:sp>
          <p:nvSpPr>
            <p:cNvPr id="46" name="Freeform 46"/>
            <p:cNvSpPr/>
            <p:nvPr/>
          </p:nvSpPr>
          <p:spPr>
            <a:xfrm>
              <a:off x="254" y="0"/>
              <a:ext cx="572770" cy="536956"/>
            </a:xfrm>
            <a:custGeom>
              <a:avLst/>
              <a:gdLst/>
              <a:ahLst/>
              <a:cxnLst/>
              <a:rect l="l" t="t" r="r" b="b"/>
              <a:pathLst>
                <a:path w="572770" h="536956">
                  <a:moveTo>
                    <a:pt x="354711" y="0"/>
                  </a:moveTo>
                  <a:cubicBezTo>
                    <a:pt x="278384" y="0"/>
                    <a:pt x="291592" y="217932"/>
                    <a:pt x="291592" y="217932"/>
                  </a:cubicBezTo>
                  <a:cubicBezTo>
                    <a:pt x="291592" y="217932"/>
                    <a:pt x="216789" y="179451"/>
                    <a:pt x="148717" y="179451"/>
                  </a:cubicBezTo>
                  <a:cubicBezTo>
                    <a:pt x="112014" y="179451"/>
                    <a:pt x="76962" y="190754"/>
                    <a:pt x="57023" y="225552"/>
                  </a:cubicBezTo>
                  <a:cubicBezTo>
                    <a:pt x="0" y="326136"/>
                    <a:pt x="460121" y="536956"/>
                    <a:pt x="460121" y="536956"/>
                  </a:cubicBezTo>
                  <a:lnTo>
                    <a:pt x="572770" y="437769"/>
                  </a:lnTo>
                  <a:cubicBezTo>
                    <a:pt x="572770" y="437769"/>
                    <a:pt x="496189" y="78359"/>
                    <a:pt x="386461" y="10414"/>
                  </a:cubicBezTo>
                  <a:cubicBezTo>
                    <a:pt x="374523" y="3302"/>
                    <a:pt x="363982" y="0"/>
                    <a:pt x="354711" y="0"/>
                  </a:cubicBezTo>
                  <a:close/>
                </a:path>
              </a:pathLst>
            </a:custGeom>
            <a:solidFill>
              <a:srgbClr val="FFF9F2"/>
            </a:solidFill>
          </p:spPr>
        </p:sp>
      </p:grpSp>
      <p:grpSp>
        <p:nvGrpSpPr>
          <p:cNvPr id="47" name="Group 47"/>
          <p:cNvGrpSpPr/>
          <p:nvPr/>
        </p:nvGrpSpPr>
        <p:grpSpPr>
          <a:xfrm>
            <a:off x="3692550" y="9190410"/>
            <a:ext cx="345468" cy="420040"/>
            <a:chOff x="0" y="0"/>
            <a:chExt cx="460624" cy="560053"/>
          </a:xfrm>
        </p:grpSpPr>
        <p:sp>
          <p:nvSpPr>
            <p:cNvPr id="48" name="Freeform 48"/>
            <p:cNvSpPr/>
            <p:nvPr/>
          </p:nvSpPr>
          <p:spPr>
            <a:xfrm>
              <a:off x="0" y="254"/>
              <a:ext cx="460375" cy="559689"/>
            </a:xfrm>
            <a:custGeom>
              <a:avLst/>
              <a:gdLst/>
              <a:ahLst/>
              <a:cxnLst/>
              <a:rect l="l" t="t" r="r" b="b"/>
              <a:pathLst>
                <a:path w="460375" h="559689">
                  <a:moveTo>
                    <a:pt x="326390" y="0"/>
                  </a:moveTo>
                  <a:cubicBezTo>
                    <a:pt x="326390" y="0"/>
                    <a:pt x="24384" y="210312"/>
                    <a:pt x="6223" y="338455"/>
                  </a:cubicBezTo>
                  <a:cubicBezTo>
                    <a:pt x="0" y="382778"/>
                    <a:pt x="25273" y="397256"/>
                    <a:pt x="61214" y="397256"/>
                  </a:cubicBezTo>
                  <a:cubicBezTo>
                    <a:pt x="128651" y="397256"/>
                    <a:pt x="233299" y="345821"/>
                    <a:pt x="233426" y="345821"/>
                  </a:cubicBezTo>
                  <a:cubicBezTo>
                    <a:pt x="233426" y="345821"/>
                    <a:pt x="218059" y="544195"/>
                    <a:pt x="332613" y="559435"/>
                  </a:cubicBezTo>
                  <a:cubicBezTo>
                    <a:pt x="334137" y="559689"/>
                    <a:pt x="335661" y="559689"/>
                    <a:pt x="337185" y="559689"/>
                  </a:cubicBezTo>
                  <a:cubicBezTo>
                    <a:pt x="447421" y="559689"/>
                    <a:pt x="460375" y="66040"/>
                    <a:pt x="460375" y="66040"/>
                  </a:cubicBezTo>
                  <a:lnTo>
                    <a:pt x="326390" y="0"/>
                  </a:lnTo>
                  <a:close/>
                </a:path>
              </a:pathLst>
            </a:custGeom>
            <a:solidFill>
              <a:srgbClr val="FFF9F2"/>
            </a:solidFill>
          </p:spPr>
        </p:sp>
      </p:grpSp>
      <p:grpSp>
        <p:nvGrpSpPr>
          <p:cNvPr id="49" name="Group 49"/>
          <p:cNvGrpSpPr/>
          <p:nvPr/>
        </p:nvGrpSpPr>
        <p:grpSpPr>
          <a:xfrm>
            <a:off x="3884498" y="9076442"/>
            <a:ext cx="228906" cy="228096"/>
            <a:chOff x="0" y="0"/>
            <a:chExt cx="305208" cy="304128"/>
          </a:xfrm>
        </p:grpSpPr>
        <p:sp>
          <p:nvSpPr>
            <p:cNvPr id="50" name="Freeform 50"/>
            <p:cNvSpPr/>
            <p:nvPr/>
          </p:nvSpPr>
          <p:spPr>
            <a:xfrm>
              <a:off x="254" y="254"/>
              <a:ext cx="304927" cy="303911"/>
            </a:xfrm>
            <a:custGeom>
              <a:avLst/>
              <a:gdLst/>
              <a:ahLst/>
              <a:cxnLst/>
              <a:rect l="l" t="t" r="r" b="b"/>
              <a:pathLst>
                <a:path w="304927" h="303911">
                  <a:moveTo>
                    <a:pt x="151511" y="0"/>
                  </a:moveTo>
                  <a:cubicBezTo>
                    <a:pt x="67437" y="0"/>
                    <a:pt x="0" y="67818"/>
                    <a:pt x="0" y="151892"/>
                  </a:cubicBezTo>
                  <a:cubicBezTo>
                    <a:pt x="0" y="235966"/>
                    <a:pt x="67437" y="303911"/>
                    <a:pt x="151511" y="303911"/>
                  </a:cubicBezTo>
                  <a:cubicBezTo>
                    <a:pt x="235966" y="303911"/>
                    <a:pt x="304927" y="236093"/>
                    <a:pt x="304927" y="151892"/>
                  </a:cubicBezTo>
                  <a:cubicBezTo>
                    <a:pt x="304927" y="67691"/>
                    <a:pt x="235966" y="0"/>
                    <a:pt x="151511" y="0"/>
                  </a:cubicBezTo>
                  <a:close/>
                </a:path>
              </a:pathLst>
            </a:custGeom>
            <a:solidFill>
              <a:srgbClr val="FFB300"/>
            </a:solidFill>
          </p:spPr>
        </p:sp>
      </p:grpSp>
      <p:grpSp>
        <p:nvGrpSpPr>
          <p:cNvPr id="51" name="Group 51"/>
          <p:cNvGrpSpPr/>
          <p:nvPr/>
        </p:nvGrpSpPr>
        <p:grpSpPr>
          <a:xfrm>
            <a:off x="16904664" y="9413006"/>
            <a:ext cx="409664" cy="336226"/>
            <a:chOff x="0" y="0"/>
            <a:chExt cx="546219" cy="448301"/>
          </a:xfrm>
        </p:grpSpPr>
        <p:sp>
          <p:nvSpPr>
            <p:cNvPr id="52" name="Freeform 52"/>
            <p:cNvSpPr/>
            <p:nvPr/>
          </p:nvSpPr>
          <p:spPr>
            <a:xfrm>
              <a:off x="0" y="0"/>
              <a:ext cx="546227" cy="448183"/>
            </a:xfrm>
            <a:custGeom>
              <a:avLst/>
              <a:gdLst/>
              <a:ahLst/>
              <a:cxnLst/>
              <a:rect l="l" t="t" r="r" b="b"/>
              <a:pathLst>
                <a:path w="546227" h="448183">
                  <a:moveTo>
                    <a:pt x="133985" y="0"/>
                  </a:moveTo>
                  <a:lnTo>
                    <a:pt x="0" y="108331"/>
                  </a:lnTo>
                  <a:cubicBezTo>
                    <a:pt x="5461" y="113792"/>
                    <a:pt x="145288" y="448183"/>
                    <a:pt x="284861" y="448183"/>
                  </a:cubicBezTo>
                  <a:cubicBezTo>
                    <a:pt x="304800" y="448183"/>
                    <a:pt x="324866" y="441325"/>
                    <a:pt x="344297" y="425704"/>
                  </a:cubicBezTo>
                  <a:cubicBezTo>
                    <a:pt x="546227" y="267843"/>
                    <a:pt x="133985" y="0"/>
                    <a:pt x="133985" y="0"/>
                  </a:cubicBezTo>
                  <a:close/>
                </a:path>
              </a:pathLst>
            </a:custGeom>
            <a:solidFill>
              <a:srgbClr val="FFEDD7"/>
            </a:solidFill>
          </p:spPr>
        </p:sp>
      </p:grpSp>
      <p:grpSp>
        <p:nvGrpSpPr>
          <p:cNvPr id="53" name="Group 53"/>
          <p:cNvGrpSpPr/>
          <p:nvPr/>
        </p:nvGrpSpPr>
        <p:grpSpPr>
          <a:xfrm>
            <a:off x="16878564" y="9059590"/>
            <a:ext cx="351142" cy="350330"/>
            <a:chOff x="0" y="0"/>
            <a:chExt cx="468189" cy="467107"/>
          </a:xfrm>
        </p:grpSpPr>
        <p:sp>
          <p:nvSpPr>
            <p:cNvPr id="54" name="Freeform 54"/>
            <p:cNvSpPr/>
            <p:nvPr/>
          </p:nvSpPr>
          <p:spPr>
            <a:xfrm>
              <a:off x="254" y="0"/>
              <a:ext cx="467741" cy="466979"/>
            </a:xfrm>
            <a:custGeom>
              <a:avLst/>
              <a:gdLst/>
              <a:ahLst/>
              <a:cxnLst/>
              <a:rect l="l" t="t" r="r" b="b"/>
              <a:pathLst>
                <a:path w="467741" h="466979">
                  <a:moveTo>
                    <a:pt x="221742" y="0"/>
                  </a:moveTo>
                  <a:cubicBezTo>
                    <a:pt x="43815" y="0"/>
                    <a:pt x="0" y="396240"/>
                    <a:pt x="0" y="396240"/>
                  </a:cubicBezTo>
                  <a:lnTo>
                    <a:pt x="156718" y="466979"/>
                  </a:lnTo>
                  <a:cubicBezTo>
                    <a:pt x="159512" y="459359"/>
                    <a:pt x="467741" y="101219"/>
                    <a:pt x="285750" y="15875"/>
                  </a:cubicBezTo>
                  <a:cubicBezTo>
                    <a:pt x="262636" y="4953"/>
                    <a:pt x="241427" y="0"/>
                    <a:pt x="221742" y="0"/>
                  </a:cubicBezTo>
                  <a:close/>
                </a:path>
              </a:pathLst>
            </a:custGeom>
            <a:solidFill>
              <a:srgbClr val="FFEDD7"/>
            </a:solidFill>
          </p:spPr>
        </p:sp>
      </p:grpSp>
      <p:grpSp>
        <p:nvGrpSpPr>
          <p:cNvPr id="55" name="Group 55"/>
          <p:cNvGrpSpPr/>
          <p:nvPr/>
        </p:nvGrpSpPr>
        <p:grpSpPr>
          <a:xfrm>
            <a:off x="16523364" y="9355616"/>
            <a:ext cx="390372" cy="226474"/>
            <a:chOff x="0" y="0"/>
            <a:chExt cx="520496" cy="301965"/>
          </a:xfrm>
        </p:grpSpPr>
        <p:sp>
          <p:nvSpPr>
            <p:cNvPr id="56" name="Freeform 56"/>
            <p:cNvSpPr/>
            <p:nvPr/>
          </p:nvSpPr>
          <p:spPr>
            <a:xfrm>
              <a:off x="254" y="0"/>
              <a:ext cx="520065" cy="302006"/>
            </a:xfrm>
            <a:custGeom>
              <a:avLst/>
              <a:gdLst/>
              <a:ahLst/>
              <a:cxnLst/>
              <a:rect l="l" t="t" r="r" b="b"/>
              <a:pathLst>
                <a:path w="520065" h="302006">
                  <a:moveTo>
                    <a:pt x="479552" y="16256"/>
                  </a:moveTo>
                  <a:cubicBezTo>
                    <a:pt x="472059" y="18161"/>
                    <a:pt x="0" y="0"/>
                    <a:pt x="44958" y="193929"/>
                  </a:cubicBezTo>
                  <a:cubicBezTo>
                    <a:pt x="64008" y="274574"/>
                    <a:pt x="120142" y="302006"/>
                    <a:pt x="187833" y="302006"/>
                  </a:cubicBezTo>
                  <a:cubicBezTo>
                    <a:pt x="329184" y="302006"/>
                    <a:pt x="520065" y="181991"/>
                    <a:pt x="520065" y="181991"/>
                  </a:cubicBezTo>
                  <a:lnTo>
                    <a:pt x="479552" y="16256"/>
                  </a:lnTo>
                  <a:close/>
                </a:path>
              </a:pathLst>
            </a:custGeom>
            <a:solidFill>
              <a:srgbClr val="FFEDD7"/>
            </a:solidFill>
          </p:spPr>
        </p:sp>
      </p:grpSp>
      <p:grpSp>
        <p:nvGrpSpPr>
          <p:cNvPr id="57" name="Group 57"/>
          <p:cNvGrpSpPr/>
          <p:nvPr/>
        </p:nvGrpSpPr>
        <p:grpSpPr>
          <a:xfrm>
            <a:off x="16913580" y="9184582"/>
            <a:ext cx="457164" cy="325526"/>
            <a:chOff x="0" y="0"/>
            <a:chExt cx="609552" cy="434035"/>
          </a:xfrm>
        </p:grpSpPr>
        <p:sp>
          <p:nvSpPr>
            <p:cNvPr id="58" name="Freeform 58"/>
            <p:cNvSpPr/>
            <p:nvPr/>
          </p:nvSpPr>
          <p:spPr>
            <a:xfrm>
              <a:off x="0" y="254"/>
              <a:ext cx="609346" cy="433578"/>
            </a:xfrm>
            <a:custGeom>
              <a:avLst/>
              <a:gdLst/>
              <a:ahLst/>
              <a:cxnLst/>
              <a:rect l="l" t="t" r="r" b="b"/>
              <a:pathLst>
                <a:path w="609346" h="433578">
                  <a:moveTo>
                    <a:pt x="421894" y="0"/>
                  </a:moveTo>
                  <a:cubicBezTo>
                    <a:pt x="300863" y="0"/>
                    <a:pt x="0" y="230759"/>
                    <a:pt x="0" y="230759"/>
                  </a:cubicBezTo>
                  <a:lnTo>
                    <a:pt x="34798" y="376555"/>
                  </a:lnTo>
                  <a:cubicBezTo>
                    <a:pt x="34798" y="376555"/>
                    <a:pt x="235204" y="433578"/>
                    <a:pt x="381762" y="433578"/>
                  </a:cubicBezTo>
                  <a:cubicBezTo>
                    <a:pt x="429768" y="433578"/>
                    <a:pt x="472059" y="427482"/>
                    <a:pt x="499745" y="411353"/>
                  </a:cubicBezTo>
                  <a:cubicBezTo>
                    <a:pt x="609346" y="345186"/>
                    <a:pt x="360934" y="230886"/>
                    <a:pt x="360934" y="230886"/>
                  </a:cubicBezTo>
                  <a:cubicBezTo>
                    <a:pt x="360934" y="230886"/>
                    <a:pt x="525272" y="116205"/>
                    <a:pt x="463677" y="18542"/>
                  </a:cubicBezTo>
                  <a:cubicBezTo>
                    <a:pt x="455168" y="5588"/>
                    <a:pt x="440690" y="0"/>
                    <a:pt x="421894" y="0"/>
                  </a:cubicBezTo>
                  <a:close/>
                </a:path>
              </a:pathLst>
            </a:custGeom>
            <a:solidFill>
              <a:srgbClr val="FFF9F2"/>
            </a:solidFill>
          </p:spPr>
        </p:sp>
      </p:grpSp>
      <p:grpSp>
        <p:nvGrpSpPr>
          <p:cNvPr id="59" name="Group 59"/>
          <p:cNvGrpSpPr/>
          <p:nvPr/>
        </p:nvGrpSpPr>
        <p:grpSpPr>
          <a:xfrm>
            <a:off x="16550438" y="9075800"/>
            <a:ext cx="429928" cy="402856"/>
            <a:chOff x="0" y="0"/>
            <a:chExt cx="573237" cy="537141"/>
          </a:xfrm>
        </p:grpSpPr>
        <p:sp>
          <p:nvSpPr>
            <p:cNvPr id="60" name="Freeform 60"/>
            <p:cNvSpPr/>
            <p:nvPr/>
          </p:nvSpPr>
          <p:spPr>
            <a:xfrm>
              <a:off x="254" y="0"/>
              <a:ext cx="572770" cy="536956"/>
            </a:xfrm>
            <a:custGeom>
              <a:avLst/>
              <a:gdLst/>
              <a:ahLst/>
              <a:cxnLst/>
              <a:rect l="l" t="t" r="r" b="b"/>
              <a:pathLst>
                <a:path w="572770" h="536956">
                  <a:moveTo>
                    <a:pt x="354711" y="0"/>
                  </a:moveTo>
                  <a:cubicBezTo>
                    <a:pt x="278384" y="0"/>
                    <a:pt x="291592" y="217932"/>
                    <a:pt x="291592" y="217932"/>
                  </a:cubicBezTo>
                  <a:cubicBezTo>
                    <a:pt x="291592" y="217932"/>
                    <a:pt x="216789" y="179451"/>
                    <a:pt x="148717" y="179451"/>
                  </a:cubicBezTo>
                  <a:cubicBezTo>
                    <a:pt x="112014" y="179451"/>
                    <a:pt x="76962" y="190754"/>
                    <a:pt x="57023" y="225552"/>
                  </a:cubicBezTo>
                  <a:cubicBezTo>
                    <a:pt x="0" y="326136"/>
                    <a:pt x="460121" y="536956"/>
                    <a:pt x="460121" y="536956"/>
                  </a:cubicBezTo>
                  <a:lnTo>
                    <a:pt x="572770" y="437769"/>
                  </a:lnTo>
                  <a:cubicBezTo>
                    <a:pt x="572770" y="437769"/>
                    <a:pt x="496189" y="78359"/>
                    <a:pt x="386461" y="10414"/>
                  </a:cubicBezTo>
                  <a:cubicBezTo>
                    <a:pt x="374523" y="3302"/>
                    <a:pt x="363982" y="0"/>
                    <a:pt x="354711" y="0"/>
                  </a:cubicBezTo>
                  <a:close/>
                </a:path>
              </a:pathLst>
            </a:custGeom>
            <a:solidFill>
              <a:srgbClr val="FFF9F2"/>
            </a:solidFill>
          </p:spPr>
        </p:sp>
      </p:grpSp>
      <p:grpSp>
        <p:nvGrpSpPr>
          <p:cNvPr id="61" name="Group 61"/>
          <p:cNvGrpSpPr/>
          <p:nvPr/>
        </p:nvGrpSpPr>
        <p:grpSpPr>
          <a:xfrm>
            <a:off x="16634900" y="9426460"/>
            <a:ext cx="345468" cy="420040"/>
            <a:chOff x="0" y="0"/>
            <a:chExt cx="460624" cy="560053"/>
          </a:xfrm>
        </p:grpSpPr>
        <p:sp>
          <p:nvSpPr>
            <p:cNvPr id="62" name="Freeform 62"/>
            <p:cNvSpPr/>
            <p:nvPr/>
          </p:nvSpPr>
          <p:spPr>
            <a:xfrm>
              <a:off x="0" y="254"/>
              <a:ext cx="460375" cy="559689"/>
            </a:xfrm>
            <a:custGeom>
              <a:avLst/>
              <a:gdLst/>
              <a:ahLst/>
              <a:cxnLst/>
              <a:rect l="l" t="t" r="r" b="b"/>
              <a:pathLst>
                <a:path w="460375" h="559689">
                  <a:moveTo>
                    <a:pt x="326390" y="0"/>
                  </a:moveTo>
                  <a:cubicBezTo>
                    <a:pt x="326390" y="0"/>
                    <a:pt x="24384" y="210312"/>
                    <a:pt x="6223" y="338455"/>
                  </a:cubicBezTo>
                  <a:cubicBezTo>
                    <a:pt x="0" y="382778"/>
                    <a:pt x="25273" y="397256"/>
                    <a:pt x="61214" y="397256"/>
                  </a:cubicBezTo>
                  <a:cubicBezTo>
                    <a:pt x="128651" y="397256"/>
                    <a:pt x="233299" y="345821"/>
                    <a:pt x="233426" y="345821"/>
                  </a:cubicBezTo>
                  <a:cubicBezTo>
                    <a:pt x="233426" y="345821"/>
                    <a:pt x="218059" y="544195"/>
                    <a:pt x="332613" y="559435"/>
                  </a:cubicBezTo>
                  <a:cubicBezTo>
                    <a:pt x="334137" y="559689"/>
                    <a:pt x="335661" y="559689"/>
                    <a:pt x="337185" y="559689"/>
                  </a:cubicBezTo>
                  <a:cubicBezTo>
                    <a:pt x="447421" y="559689"/>
                    <a:pt x="460375" y="66040"/>
                    <a:pt x="460375" y="66040"/>
                  </a:cubicBezTo>
                  <a:lnTo>
                    <a:pt x="326390" y="0"/>
                  </a:lnTo>
                  <a:close/>
                </a:path>
              </a:pathLst>
            </a:custGeom>
            <a:solidFill>
              <a:srgbClr val="FFF9F2"/>
            </a:solidFill>
          </p:spPr>
        </p:sp>
      </p:grpSp>
      <p:grpSp>
        <p:nvGrpSpPr>
          <p:cNvPr id="63" name="Group 63"/>
          <p:cNvGrpSpPr/>
          <p:nvPr/>
        </p:nvGrpSpPr>
        <p:grpSpPr>
          <a:xfrm>
            <a:off x="16826848" y="9312492"/>
            <a:ext cx="228906" cy="228096"/>
            <a:chOff x="0" y="0"/>
            <a:chExt cx="305208" cy="304128"/>
          </a:xfrm>
        </p:grpSpPr>
        <p:sp>
          <p:nvSpPr>
            <p:cNvPr id="64" name="Freeform 64"/>
            <p:cNvSpPr/>
            <p:nvPr/>
          </p:nvSpPr>
          <p:spPr>
            <a:xfrm>
              <a:off x="254" y="254"/>
              <a:ext cx="304927" cy="303911"/>
            </a:xfrm>
            <a:custGeom>
              <a:avLst/>
              <a:gdLst/>
              <a:ahLst/>
              <a:cxnLst/>
              <a:rect l="l" t="t" r="r" b="b"/>
              <a:pathLst>
                <a:path w="304927" h="303911">
                  <a:moveTo>
                    <a:pt x="151511" y="0"/>
                  </a:moveTo>
                  <a:cubicBezTo>
                    <a:pt x="67437" y="0"/>
                    <a:pt x="0" y="67818"/>
                    <a:pt x="0" y="151892"/>
                  </a:cubicBezTo>
                  <a:cubicBezTo>
                    <a:pt x="0" y="235966"/>
                    <a:pt x="67437" y="303911"/>
                    <a:pt x="151511" y="303911"/>
                  </a:cubicBezTo>
                  <a:cubicBezTo>
                    <a:pt x="235966" y="303911"/>
                    <a:pt x="304927" y="236093"/>
                    <a:pt x="304927" y="151892"/>
                  </a:cubicBezTo>
                  <a:cubicBezTo>
                    <a:pt x="304927" y="67691"/>
                    <a:pt x="235966" y="0"/>
                    <a:pt x="151511" y="0"/>
                  </a:cubicBezTo>
                  <a:close/>
                </a:path>
              </a:pathLst>
            </a:custGeom>
            <a:solidFill>
              <a:srgbClr val="FFB300"/>
            </a:solidFill>
          </p:spPr>
        </p:sp>
      </p:grpSp>
      <p:grpSp>
        <p:nvGrpSpPr>
          <p:cNvPr id="65" name="Group 65"/>
          <p:cNvGrpSpPr/>
          <p:nvPr/>
        </p:nvGrpSpPr>
        <p:grpSpPr>
          <a:xfrm>
            <a:off x="-1228184" y="581482"/>
            <a:ext cx="3938260" cy="1200462"/>
            <a:chOff x="0" y="0"/>
            <a:chExt cx="5251013" cy="1600616"/>
          </a:xfrm>
        </p:grpSpPr>
        <p:sp>
          <p:nvSpPr>
            <p:cNvPr id="66" name="Freeform 66"/>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67" name="Group 67"/>
          <p:cNvGrpSpPr/>
          <p:nvPr/>
        </p:nvGrpSpPr>
        <p:grpSpPr>
          <a:xfrm>
            <a:off x="8827010" y="8192334"/>
            <a:ext cx="324618" cy="266425"/>
            <a:chOff x="0" y="0"/>
            <a:chExt cx="432824" cy="355233"/>
          </a:xfrm>
        </p:grpSpPr>
        <p:sp>
          <p:nvSpPr>
            <p:cNvPr id="68" name="Freeform 68"/>
            <p:cNvSpPr/>
            <p:nvPr/>
          </p:nvSpPr>
          <p:spPr>
            <a:xfrm>
              <a:off x="0" y="0"/>
              <a:ext cx="432816" cy="355092"/>
            </a:xfrm>
            <a:custGeom>
              <a:avLst/>
              <a:gdLst/>
              <a:ahLst/>
              <a:cxnLst/>
              <a:rect l="l" t="t" r="r" b="b"/>
              <a:pathLst>
                <a:path w="432816" h="355092">
                  <a:moveTo>
                    <a:pt x="106172" y="0"/>
                  </a:moveTo>
                  <a:lnTo>
                    <a:pt x="0" y="85852"/>
                  </a:lnTo>
                  <a:cubicBezTo>
                    <a:pt x="4318" y="90170"/>
                    <a:pt x="115062" y="355092"/>
                    <a:pt x="225806" y="355092"/>
                  </a:cubicBezTo>
                  <a:cubicBezTo>
                    <a:pt x="241554" y="355092"/>
                    <a:pt x="257556" y="349631"/>
                    <a:pt x="272923" y="337312"/>
                  </a:cubicBezTo>
                  <a:cubicBezTo>
                    <a:pt x="432816" y="212217"/>
                    <a:pt x="106172" y="0"/>
                    <a:pt x="106172" y="0"/>
                  </a:cubicBezTo>
                  <a:close/>
                </a:path>
              </a:pathLst>
            </a:custGeom>
            <a:solidFill>
              <a:srgbClr val="FFEDD7"/>
            </a:solidFill>
          </p:spPr>
        </p:sp>
      </p:grpSp>
      <p:grpSp>
        <p:nvGrpSpPr>
          <p:cNvPr id="69" name="Group 69"/>
          <p:cNvGrpSpPr/>
          <p:nvPr/>
        </p:nvGrpSpPr>
        <p:grpSpPr>
          <a:xfrm>
            <a:off x="8806329" y="7912288"/>
            <a:ext cx="278245" cy="277601"/>
            <a:chOff x="0" y="0"/>
            <a:chExt cx="370993" cy="370135"/>
          </a:xfrm>
        </p:grpSpPr>
        <p:sp>
          <p:nvSpPr>
            <p:cNvPr id="70" name="Freeform 70"/>
            <p:cNvSpPr/>
            <p:nvPr/>
          </p:nvSpPr>
          <p:spPr>
            <a:xfrm>
              <a:off x="127" y="0"/>
              <a:ext cx="370713" cy="369951"/>
            </a:xfrm>
            <a:custGeom>
              <a:avLst/>
              <a:gdLst/>
              <a:ahLst/>
              <a:cxnLst/>
              <a:rect l="l" t="t" r="r" b="b"/>
              <a:pathLst>
                <a:path w="370713" h="369951">
                  <a:moveTo>
                    <a:pt x="175768" y="0"/>
                  </a:moveTo>
                  <a:cubicBezTo>
                    <a:pt x="34798" y="0"/>
                    <a:pt x="0" y="313944"/>
                    <a:pt x="0" y="313944"/>
                  </a:cubicBezTo>
                  <a:lnTo>
                    <a:pt x="124206" y="369951"/>
                  </a:lnTo>
                  <a:cubicBezTo>
                    <a:pt x="126492" y="363982"/>
                    <a:pt x="370713" y="80137"/>
                    <a:pt x="226441" y="12446"/>
                  </a:cubicBezTo>
                  <a:cubicBezTo>
                    <a:pt x="208153" y="3937"/>
                    <a:pt x="191389" y="0"/>
                    <a:pt x="175768" y="0"/>
                  </a:cubicBezTo>
                  <a:close/>
                </a:path>
              </a:pathLst>
            </a:custGeom>
            <a:solidFill>
              <a:srgbClr val="FFEDD7"/>
            </a:solidFill>
          </p:spPr>
        </p:sp>
      </p:grpSp>
      <p:grpSp>
        <p:nvGrpSpPr>
          <p:cNvPr id="71" name="Group 71"/>
          <p:cNvGrpSpPr/>
          <p:nvPr/>
        </p:nvGrpSpPr>
        <p:grpSpPr>
          <a:xfrm>
            <a:off x="8524868" y="8146859"/>
            <a:ext cx="309331" cy="179458"/>
            <a:chOff x="0" y="0"/>
            <a:chExt cx="412441" cy="239277"/>
          </a:xfrm>
        </p:grpSpPr>
        <p:sp>
          <p:nvSpPr>
            <p:cNvPr id="72" name="Freeform 72"/>
            <p:cNvSpPr/>
            <p:nvPr/>
          </p:nvSpPr>
          <p:spPr>
            <a:xfrm>
              <a:off x="127" y="0"/>
              <a:ext cx="412115" cy="239268"/>
            </a:xfrm>
            <a:custGeom>
              <a:avLst/>
              <a:gdLst/>
              <a:ahLst/>
              <a:cxnLst/>
              <a:rect l="l" t="t" r="r" b="b"/>
              <a:pathLst>
                <a:path w="412115" h="239268">
                  <a:moveTo>
                    <a:pt x="380111" y="12827"/>
                  </a:moveTo>
                  <a:cubicBezTo>
                    <a:pt x="374142" y="14351"/>
                    <a:pt x="0" y="0"/>
                    <a:pt x="35687" y="153670"/>
                  </a:cubicBezTo>
                  <a:cubicBezTo>
                    <a:pt x="50800" y="217551"/>
                    <a:pt x="95250" y="239268"/>
                    <a:pt x="148844" y="239268"/>
                  </a:cubicBezTo>
                  <a:cubicBezTo>
                    <a:pt x="260858" y="239268"/>
                    <a:pt x="412115" y="144145"/>
                    <a:pt x="412115" y="144145"/>
                  </a:cubicBezTo>
                  <a:lnTo>
                    <a:pt x="380111" y="12827"/>
                  </a:lnTo>
                  <a:close/>
                </a:path>
              </a:pathLst>
            </a:custGeom>
            <a:solidFill>
              <a:srgbClr val="FFEDD7"/>
            </a:solidFill>
          </p:spPr>
        </p:sp>
      </p:grpSp>
      <p:grpSp>
        <p:nvGrpSpPr>
          <p:cNvPr id="73" name="Group 73"/>
          <p:cNvGrpSpPr/>
          <p:nvPr/>
        </p:nvGrpSpPr>
        <p:grpSpPr>
          <a:xfrm>
            <a:off x="8834075" y="8011331"/>
            <a:ext cx="362257" cy="257946"/>
            <a:chOff x="0" y="0"/>
            <a:chExt cx="483009" cy="343928"/>
          </a:xfrm>
        </p:grpSpPr>
        <p:sp>
          <p:nvSpPr>
            <p:cNvPr id="74" name="Freeform 74"/>
            <p:cNvSpPr/>
            <p:nvPr/>
          </p:nvSpPr>
          <p:spPr>
            <a:xfrm>
              <a:off x="0" y="127"/>
              <a:ext cx="482854" cy="343662"/>
            </a:xfrm>
            <a:custGeom>
              <a:avLst/>
              <a:gdLst/>
              <a:ahLst/>
              <a:cxnLst/>
              <a:rect l="l" t="t" r="r" b="b"/>
              <a:pathLst>
                <a:path w="482854" h="343662">
                  <a:moveTo>
                    <a:pt x="334391" y="0"/>
                  </a:moveTo>
                  <a:cubicBezTo>
                    <a:pt x="238379" y="0"/>
                    <a:pt x="0" y="183007"/>
                    <a:pt x="0" y="183007"/>
                  </a:cubicBezTo>
                  <a:lnTo>
                    <a:pt x="27559" y="298450"/>
                  </a:lnTo>
                  <a:cubicBezTo>
                    <a:pt x="27559" y="298450"/>
                    <a:pt x="186309" y="343662"/>
                    <a:pt x="302514" y="343662"/>
                  </a:cubicBezTo>
                  <a:cubicBezTo>
                    <a:pt x="340487" y="343662"/>
                    <a:pt x="374142" y="338836"/>
                    <a:pt x="395986" y="326009"/>
                  </a:cubicBezTo>
                  <a:cubicBezTo>
                    <a:pt x="482854" y="273558"/>
                    <a:pt x="286004" y="183007"/>
                    <a:pt x="286004" y="183007"/>
                  </a:cubicBezTo>
                  <a:cubicBezTo>
                    <a:pt x="286004" y="183007"/>
                    <a:pt x="416179" y="92202"/>
                    <a:pt x="367411" y="14732"/>
                  </a:cubicBezTo>
                  <a:cubicBezTo>
                    <a:pt x="360680" y="4445"/>
                    <a:pt x="349250" y="0"/>
                    <a:pt x="334391" y="0"/>
                  </a:cubicBezTo>
                  <a:close/>
                </a:path>
              </a:pathLst>
            </a:custGeom>
            <a:solidFill>
              <a:srgbClr val="FFF9F2"/>
            </a:solidFill>
          </p:spPr>
        </p:sp>
      </p:grpSp>
      <p:grpSp>
        <p:nvGrpSpPr>
          <p:cNvPr id="75" name="Group 75"/>
          <p:cNvGrpSpPr/>
          <p:nvPr/>
        </p:nvGrpSpPr>
        <p:grpSpPr>
          <a:xfrm>
            <a:off x="8546321" y="7925133"/>
            <a:ext cx="340675" cy="319223"/>
            <a:chOff x="0" y="0"/>
            <a:chExt cx="454233" cy="425630"/>
          </a:xfrm>
        </p:grpSpPr>
        <p:sp>
          <p:nvSpPr>
            <p:cNvPr id="76" name="Freeform 76"/>
            <p:cNvSpPr/>
            <p:nvPr/>
          </p:nvSpPr>
          <p:spPr>
            <a:xfrm>
              <a:off x="127" y="0"/>
              <a:ext cx="454025" cy="425450"/>
            </a:xfrm>
            <a:custGeom>
              <a:avLst/>
              <a:gdLst/>
              <a:ahLst/>
              <a:cxnLst/>
              <a:rect l="l" t="t" r="r" b="b"/>
              <a:pathLst>
                <a:path w="454025" h="425450">
                  <a:moveTo>
                    <a:pt x="281051" y="0"/>
                  </a:moveTo>
                  <a:cubicBezTo>
                    <a:pt x="220599" y="0"/>
                    <a:pt x="231013" y="172593"/>
                    <a:pt x="231013" y="172593"/>
                  </a:cubicBezTo>
                  <a:cubicBezTo>
                    <a:pt x="231013" y="172593"/>
                    <a:pt x="171704" y="142113"/>
                    <a:pt x="117856" y="142113"/>
                  </a:cubicBezTo>
                  <a:cubicBezTo>
                    <a:pt x="88773" y="142113"/>
                    <a:pt x="60960" y="151003"/>
                    <a:pt x="45212" y="178562"/>
                  </a:cubicBezTo>
                  <a:cubicBezTo>
                    <a:pt x="0" y="258445"/>
                    <a:pt x="364744" y="425450"/>
                    <a:pt x="364744" y="425450"/>
                  </a:cubicBezTo>
                  <a:lnTo>
                    <a:pt x="454025" y="346837"/>
                  </a:lnTo>
                  <a:cubicBezTo>
                    <a:pt x="454025" y="346837"/>
                    <a:pt x="393446" y="61976"/>
                    <a:pt x="306324" y="8255"/>
                  </a:cubicBezTo>
                  <a:cubicBezTo>
                    <a:pt x="296926" y="2540"/>
                    <a:pt x="288417" y="0"/>
                    <a:pt x="281051" y="0"/>
                  </a:cubicBezTo>
                  <a:close/>
                </a:path>
              </a:pathLst>
            </a:custGeom>
            <a:solidFill>
              <a:srgbClr val="FFF9F2"/>
            </a:solidFill>
          </p:spPr>
        </p:sp>
      </p:grpSp>
      <p:grpSp>
        <p:nvGrpSpPr>
          <p:cNvPr id="77" name="Group 77"/>
          <p:cNvGrpSpPr/>
          <p:nvPr/>
        </p:nvGrpSpPr>
        <p:grpSpPr>
          <a:xfrm>
            <a:off x="8613249" y="8202995"/>
            <a:ext cx="273749" cy="332839"/>
            <a:chOff x="0" y="0"/>
            <a:chExt cx="364999" cy="443786"/>
          </a:xfrm>
        </p:grpSpPr>
        <p:sp>
          <p:nvSpPr>
            <p:cNvPr id="78" name="Freeform 78"/>
            <p:cNvSpPr/>
            <p:nvPr/>
          </p:nvSpPr>
          <p:spPr>
            <a:xfrm>
              <a:off x="0" y="127"/>
              <a:ext cx="364871" cy="443357"/>
            </a:xfrm>
            <a:custGeom>
              <a:avLst/>
              <a:gdLst/>
              <a:ahLst/>
              <a:cxnLst/>
              <a:rect l="l" t="t" r="r" b="b"/>
              <a:pathLst>
                <a:path w="364871" h="443357">
                  <a:moveTo>
                    <a:pt x="258572" y="0"/>
                  </a:moveTo>
                  <a:cubicBezTo>
                    <a:pt x="258572" y="0"/>
                    <a:pt x="19304" y="166624"/>
                    <a:pt x="4953" y="268224"/>
                  </a:cubicBezTo>
                  <a:cubicBezTo>
                    <a:pt x="0" y="303403"/>
                    <a:pt x="20066" y="314833"/>
                    <a:pt x="48514" y="314833"/>
                  </a:cubicBezTo>
                  <a:cubicBezTo>
                    <a:pt x="101981" y="314833"/>
                    <a:pt x="184912" y="274066"/>
                    <a:pt x="185039" y="274066"/>
                  </a:cubicBezTo>
                  <a:cubicBezTo>
                    <a:pt x="185039" y="274066"/>
                    <a:pt x="172847" y="431292"/>
                    <a:pt x="263652" y="443230"/>
                  </a:cubicBezTo>
                  <a:cubicBezTo>
                    <a:pt x="264795" y="443357"/>
                    <a:pt x="266065" y="443357"/>
                    <a:pt x="267208" y="443357"/>
                  </a:cubicBezTo>
                  <a:cubicBezTo>
                    <a:pt x="354584" y="443357"/>
                    <a:pt x="364871" y="52197"/>
                    <a:pt x="364871" y="52197"/>
                  </a:cubicBezTo>
                  <a:lnTo>
                    <a:pt x="258572" y="0"/>
                  </a:lnTo>
                  <a:close/>
                </a:path>
              </a:pathLst>
            </a:custGeom>
            <a:solidFill>
              <a:srgbClr val="FFF9F2"/>
            </a:solidFill>
          </p:spPr>
        </p:sp>
      </p:grpSp>
      <p:grpSp>
        <p:nvGrpSpPr>
          <p:cNvPr id="79" name="Group 79"/>
          <p:cNvGrpSpPr/>
          <p:nvPr/>
        </p:nvGrpSpPr>
        <p:grpSpPr>
          <a:xfrm>
            <a:off x="8765349" y="8112687"/>
            <a:ext cx="181385" cy="180743"/>
            <a:chOff x="0" y="0"/>
            <a:chExt cx="241847" cy="240991"/>
          </a:xfrm>
        </p:grpSpPr>
        <p:sp>
          <p:nvSpPr>
            <p:cNvPr id="80" name="Freeform 80"/>
            <p:cNvSpPr/>
            <p:nvPr/>
          </p:nvSpPr>
          <p:spPr>
            <a:xfrm>
              <a:off x="127" y="127"/>
              <a:ext cx="241681" cy="240792"/>
            </a:xfrm>
            <a:custGeom>
              <a:avLst/>
              <a:gdLst/>
              <a:ahLst/>
              <a:cxnLst/>
              <a:rect l="l" t="t" r="r" b="b"/>
              <a:pathLst>
                <a:path w="241681" h="240792">
                  <a:moveTo>
                    <a:pt x="120142" y="0"/>
                  </a:moveTo>
                  <a:cubicBezTo>
                    <a:pt x="53467" y="0"/>
                    <a:pt x="0" y="53848"/>
                    <a:pt x="0" y="120396"/>
                  </a:cubicBezTo>
                  <a:cubicBezTo>
                    <a:pt x="0" y="186944"/>
                    <a:pt x="53467" y="240792"/>
                    <a:pt x="120015" y="240792"/>
                  </a:cubicBezTo>
                  <a:cubicBezTo>
                    <a:pt x="186944" y="240792"/>
                    <a:pt x="241681" y="187071"/>
                    <a:pt x="241681" y="120396"/>
                  </a:cubicBezTo>
                  <a:cubicBezTo>
                    <a:pt x="241681" y="53721"/>
                    <a:pt x="187071" y="0"/>
                    <a:pt x="120142" y="0"/>
                  </a:cubicBezTo>
                  <a:close/>
                </a:path>
              </a:pathLst>
            </a:custGeom>
            <a:solidFill>
              <a:srgbClr val="FFB300"/>
            </a:solidFill>
          </p:spPr>
        </p:sp>
      </p:grpSp>
      <p:grpSp>
        <p:nvGrpSpPr>
          <p:cNvPr id="81" name="Group 81"/>
          <p:cNvGrpSpPr/>
          <p:nvPr/>
        </p:nvGrpSpPr>
        <p:grpSpPr>
          <a:xfrm>
            <a:off x="15829210" y="7720284"/>
            <a:ext cx="324618" cy="266425"/>
            <a:chOff x="0" y="0"/>
            <a:chExt cx="432824" cy="355233"/>
          </a:xfrm>
        </p:grpSpPr>
        <p:sp>
          <p:nvSpPr>
            <p:cNvPr id="82" name="Freeform 82"/>
            <p:cNvSpPr/>
            <p:nvPr/>
          </p:nvSpPr>
          <p:spPr>
            <a:xfrm>
              <a:off x="0" y="0"/>
              <a:ext cx="432816" cy="355092"/>
            </a:xfrm>
            <a:custGeom>
              <a:avLst/>
              <a:gdLst/>
              <a:ahLst/>
              <a:cxnLst/>
              <a:rect l="l" t="t" r="r" b="b"/>
              <a:pathLst>
                <a:path w="432816" h="355092">
                  <a:moveTo>
                    <a:pt x="106172" y="0"/>
                  </a:moveTo>
                  <a:lnTo>
                    <a:pt x="0" y="85852"/>
                  </a:lnTo>
                  <a:cubicBezTo>
                    <a:pt x="4318" y="90170"/>
                    <a:pt x="115062" y="355092"/>
                    <a:pt x="225806" y="355092"/>
                  </a:cubicBezTo>
                  <a:cubicBezTo>
                    <a:pt x="241554" y="355092"/>
                    <a:pt x="257556" y="349631"/>
                    <a:pt x="272923" y="337312"/>
                  </a:cubicBezTo>
                  <a:cubicBezTo>
                    <a:pt x="432816" y="212217"/>
                    <a:pt x="106172" y="0"/>
                    <a:pt x="106172" y="0"/>
                  </a:cubicBezTo>
                  <a:close/>
                </a:path>
              </a:pathLst>
            </a:custGeom>
            <a:solidFill>
              <a:srgbClr val="FFEDD7"/>
            </a:solidFill>
          </p:spPr>
        </p:sp>
      </p:grpSp>
      <p:grpSp>
        <p:nvGrpSpPr>
          <p:cNvPr id="83" name="Group 83"/>
          <p:cNvGrpSpPr/>
          <p:nvPr/>
        </p:nvGrpSpPr>
        <p:grpSpPr>
          <a:xfrm>
            <a:off x="15808529" y="7440238"/>
            <a:ext cx="278245" cy="277601"/>
            <a:chOff x="0" y="0"/>
            <a:chExt cx="370993" cy="370135"/>
          </a:xfrm>
        </p:grpSpPr>
        <p:sp>
          <p:nvSpPr>
            <p:cNvPr id="84" name="Freeform 84"/>
            <p:cNvSpPr/>
            <p:nvPr/>
          </p:nvSpPr>
          <p:spPr>
            <a:xfrm>
              <a:off x="127" y="0"/>
              <a:ext cx="370713" cy="369951"/>
            </a:xfrm>
            <a:custGeom>
              <a:avLst/>
              <a:gdLst/>
              <a:ahLst/>
              <a:cxnLst/>
              <a:rect l="l" t="t" r="r" b="b"/>
              <a:pathLst>
                <a:path w="370713" h="369951">
                  <a:moveTo>
                    <a:pt x="175768" y="0"/>
                  </a:moveTo>
                  <a:cubicBezTo>
                    <a:pt x="34798" y="0"/>
                    <a:pt x="0" y="313944"/>
                    <a:pt x="0" y="313944"/>
                  </a:cubicBezTo>
                  <a:lnTo>
                    <a:pt x="124206" y="369951"/>
                  </a:lnTo>
                  <a:cubicBezTo>
                    <a:pt x="126492" y="363982"/>
                    <a:pt x="370713" y="80137"/>
                    <a:pt x="226441" y="12446"/>
                  </a:cubicBezTo>
                  <a:cubicBezTo>
                    <a:pt x="208153" y="3937"/>
                    <a:pt x="191389" y="0"/>
                    <a:pt x="175768" y="0"/>
                  </a:cubicBezTo>
                  <a:close/>
                </a:path>
              </a:pathLst>
            </a:custGeom>
            <a:solidFill>
              <a:srgbClr val="FFEDD7"/>
            </a:solidFill>
          </p:spPr>
        </p:sp>
      </p:grpSp>
      <p:grpSp>
        <p:nvGrpSpPr>
          <p:cNvPr id="85" name="Group 85"/>
          <p:cNvGrpSpPr/>
          <p:nvPr/>
        </p:nvGrpSpPr>
        <p:grpSpPr>
          <a:xfrm>
            <a:off x="15527068" y="7674809"/>
            <a:ext cx="309331" cy="179458"/>
            <a:chOff x="0" y="0"/>
            <a:chExt cx="412441" cy="239277"/>
          </a:xfrm>
        </p:grpSpPr>
        <p:sp>
          <p:nvSpPr>
            <p:cNvPr id="86" name="Freeform 86"/>
            <p:cNvSpPr/>
            <p:nvPr/>
          </p:nvSpPr>
          <p:spPr>
            <a:xfrm>
              <a:off x="127" y="0"/>
              <a:ext cx="412115" cy="239268"/>
            </a:xfrm>
            <a:custGeom>
              <a:avLst/>
              <a:gdLst/>
              <a:ahLst/>
              <a:cxnLst/>
              <a:rect l="l" t="t" r="r" b="b"/>
              <a:pathLst>
                <a:path w="412115" h="239268">
                  <a:moveTo>
                    <a:pt x="380111" y="12827"/>
                  </a:moveTo>
                  <a:cubicBezTo>
                    <a:pt x="374142" y="14351"/>
                    <a:pt x="0" y="0"/>
                    <a:pt x="35687" y="153670"/>
                  </a:cubicBezTo>
                  <a:cubicBezTo>
                    <a:pt x="50800" y="217551"/>
                    <a:pt x="95250" y="239268"/>
                    <a:pt x="148844" y="239268"/>
                  </a:cubicBezTo>
                  <a:cubicBezTo>
                    <a:pt x="260858" y="239268"/>
                    <a:pt x="412115" y="144145"/>
                    <a:pt x="412115" y="144145"/>
                  </a:cubicBezTo>
                  <a:lnTo>
                    <a:pt x="380111" y="12827"/>
                  </a:lnTo>
                  <a:close/>
                </a:path>
              </a:pathLst>
            </a:custGeom>
            <a:solidFill>
              <a:srgbClr val="FFEDD7"/>
            </a:solidFill>
          </p:spPr>
        </p:sp>
      </p:grpSp>
      <p:grpSp>
        <p:nvGrpSpPr>
          <p:cNvPr id="87" name="Group 87"/>
          <p:cNvGrpSpPr/>
          <p:nvPr/>
        </p:nvGrpSpPr>
        <p:grpSpPr>
          <a:xfrm>
            <a:off x="15836275" y="7539281"/>
            <a:ext cx="362257" cy="257946"/>
            <a:chOff x="0" y="0"/>
            <a:chExt cx="483009" cy="343928"/>
          </a:xfrm>
        </p:grpSpPr>
        <p:sp>
          <p:nvSpPr>
            <p:cNvPr id="88" name="Freeform 88"/>
            <p:cNvSpPr/>
            <p:nvPr/>
          </p:nvSpPr>
          <p:spPr>
            <a:xfrm>
              <a:off x="0" y="127"/>
              <a:ext cx="482854" cy="343662"/>
            </a:xfrm>
            <a:custGeom>
              <a:avLst/>
              <a:gdLst/>
              <a:ahLst/>
              <a:cxnLst/>
              <a:rect l="l" t="t" r="r" b="b"/>
              <a:pathLst>
                <a:path w="482854" h="343662">
                  <a:moveTo>
                    <a:pt x="334391" y="0"/>
                  </a:moveTo>
                  <a:cubicBezTo>
                    <a:pt x="238379" y="0"/>
                    <a:pt x="0" y="183007"/>
                    <a:pt x="0" y="183007"/>
                  </a:cubicBezTo>
                  <a:lnTo>
                    <a:pt x="27559" y="298450"/>
                  </a:lnTo>
                  <a:cubicBezTo>
                    <a:pt x="27559" y="298450"/>
                    <a:pt x="186309" y="343662"/>
                    <a:pt x="302514" y="343662"/>
                  </a:cubicBezTo>
                  <a:cubicBezTo>
                    <a:pt x="340487" y="343662"/>
                    <a:pt x="374142" y="338836"/>
                    <a:pt x="395986" y="326009"/>
                  </a:cubicBezTo>
                  <a:cubicBezTo>
                    <a:pt x="482854" y="273558"/>
                    <a:pt x="286004" y="183007"/>
                    <a:pt x="286004" y="183007"/>
                  </a:cubicBezTo>
                  <a:cubicBezTo>
                    <a:pt x="286004" y="183007"/>
                    <a:pt x="416179" y="92202"/>
                    <a:pt x="367411" y="14732"/>
                  </a:cubicBezTo>
                  <a:cubicBezTo>
                    <a:pt x="360680" y="4445"/>
                    <a:pt x="349250" y="0"/>
                    <a:pt x="334391" y="0"/>
                  </a:cubicBezTo>
                  <a:close/>
                </a:path>
              </a:pathLst>
            </a:custGeom>
            <a:solidFill>
              <a:srgbClr val="FFF9F2"/>
            </a:solidFill>
          </p:spPr>
        </p:sp>
      </p:grpSp>
      <p:grpSp>
        <p:nvGrpSpPr>
          <p:cNvPr id="89" name="Group 89"/>
          <p:cNvGrpSpPr/>
          <p:nvPr/>
        </p:nvGrpSpPr>
        <p:grpSpPr>
          <a:xfrm>
            <a:off x="15548521" y="7453083"/>
            <a:ext cx="340675" cy="319223"/>
            <a:chOff x="0" y="0"/>
            <a:chExt cx="454233" cy="425630"/>
          </a:xfrm>
        </p:grpSpPr>
        <p:sp>
          <p:nvSpPr>
            <p:cNvPr id="90" name="Freeform 90"/>
            <p:cNvSpPr/>
            <p:nvPr/>
          </p:nvSpPr>
          <p:spPr>
            <a:xfrm>
              <a:off x="127" y="0"/>
              <a:ext cx="454025" cy="425450"/>
            </a:xfrm>
            <a:custGeom>
              <a:avLst/>
              <a:gdLst/>
              <a:ahLst/>
              <a:cxnLst/>
              <a:rect l="l" t="t" r="r" b="b"/>
              <a:pathLst>
                <a:path w="454025" h="425450">
                  <a:moveTo>
                    <a:pt x="281051" y="0"/>
                  </a:moveTo>
                  <a:cubicBezTo>
                    <a:pt x="220599" y="0"/>
                    <a:pt x="231013" y="172593"/>
                    <a:pt x="231013" y="172593"/>
                  </a:cubicBezTo>
                  <a:cubicBezTo>
                    <a:pt x="231013" y="172593"/>
                    <a:pt x="171704" y="142113"/>
                    <a:pt x="117856" y="142113"/>
                  </a:cubicBezTo>
                  <a:cubicBezTo>
                    <a:pt x="88773" y="142113"/>
                    <a:pt x="60960" y="151003"/>
                    <a:pt x="45212" y="178562"/>
                  </a:cubicBezTo>
                  <a:cubicBezTo>
                    <a:pt x="0" y="258445"/>
                    <a:pt x="364744" y="425450"/>
                    <a:pt x="364744" y="425450"/>
                  </a:cubicBezTo>
                  <a:lnTo>
                    <a:pt x="454025" y="346837"/>
                  </a:lnTo>
                  <a:cubicBezTo>
                    <a:pt x="454025" y="346837"/>
                    <a:pt x="393446" y="61976"/>
                    <a:pt x="306324" y="8255"/>
                  </a:cubicBezTo>
                  <a:cubicBezTo>
                    <a:pt x="296926" y="2540"/>
                    <a:pt x="288417" y="0"/>
                    <a:pt x="281051" y="0"/>
                  </a:cubicBezTo>
                  <a:close/>
                </a:path>
              </a:pathLst>
            </a:custGeom>
            <a:solidFill>
              <a:srgbClr val="FFF9F2"/>
            </a:solidFill>
          </p:spPr>
        </p:sp>
      </p:grpSp>
      <p:grpSp>
        <p:nvGrpSpPr>
          <p:cNvPr id="91" name="Group 91"/>
          <p:cNvGrpSpPr/>
          <p:nvPr/>
        </p:nvGrpSpPr>
        <p:grpSpPr>
          <a:xfrm>
            <a:off x="15615449" y="7730945"/>
            <a:ext cx="273749" cy="332839"/>
            <a:chOff x="0" y="0"/>
            <a:chExt cx="364999" cy="443786"/>
          </a:xfrm>
        </p:grpSpPr>
        <p:sp>
          <p:nvSpPr>
            <p:cNvPr id="92" name="Freeform 92"/>
            <p:cNvSpPr/>
            <p:nvPr/>
          </p:nvSpPr>
          <p:spPr>
            <a:xfrm>
              <a:off x="0" y="127"/>
              <a:ext cx="364871" cy="443357"/>
            </a:xfrm>
            <a:custGeom>
              <a:avLst/>
              <a:gdLst/>
              <a:ahLst/>
              <a:cxnLst/>
              <a:rect l="l" t="t" r="r" b="b"/>
              <a:pathLst>
                <a:path w="364871" h="443357">
                  <a:moveTo>
                    <a:pt x="258572" y="0"/>
                  </a:moveTo>
                  <a:cubicBezTo>
                    <a:pt x="258572" y="0"/>
                    <a:pt x="19304" y="166624"/>
                    <a:pt x="4953" y="268224"/>
                  </a:cubicBezTo>
                  <a:cubicBezTo>
                    <a:pt x="0" y="303403"/>
                    <a:pt x="20066" y="314833"/>
                    <a:pt x="48514" y="314833"/>
                  </a:cubicBezTo>
                  <a:cubicBezTo>
                    <a:pt x="101981" y="314833"/>
                    <a:pt x="184912" y="274066"/>
                    <a:pt x="185039" y="274066"/>
                  </a:cubicBezTo>
                  <a:cubicBezTo>
                    <a:pt x="185039" y="274066"/>
                    <a:pt x="172847" y="431292"/>
                    <a:pt x="263652" y="443230"/>
                  </a:cubicBezTo>
                  <a:cubicBezTo>
                    <a:pt x="264795" y="443357"/>
                    <a:pt x="266065" y="443357"/>
                    <a:pt x="267208" y="443357"/>
                  </a:cubicBezTo>
                  <a:cubicBezTo>
                    <a:pt x="354584" y="443357"/>
                    <a:pt x="364871" y="52197"/>
                    <a:pt x="364871" y="52197"/>
                  </a:cubicBezTo>
                  <a:lnTo>
                    <a:pt x="258572" y="0"/>
                  </a:lnTo>
                  <a:close/>
                </a:path>
              </a:pathLst>
            </a:custGeom>
            <a:solidFill>
              <a:srgbClr val="FFF9F2"/>
            </a:solidFill>
          </p:spPr>
        </p:sp>
      </p:grpSp>
      <p:grpSp>
        <p:nvGrpSpPr>
          <p:cNvPr id="93" name="Group 93"/>
          <p:cNvGrpSpPr/>
          <p:nvPr/>
        </p:nvGrpSpPr>
        <p:grpSpPr>
          <a:xfrm>
            <a:off x="15767549" y="7640637"/>
            <a:ext cx="181385" cy="180743"/>
            <a:chOff x="0" y="0"/>
            <a:chExt cx="241847" cy="240991"/>
          </a:xfrm>
        </p:grpSpPr>
        <p:sp>
          <p:nvSpPr>
            <p:cNvPr id="94" name="Freeform 94"/>
            <p:cNvSpPr/>
            <p:nvPr/>
          </p:nvSpPr>
          <p:spPr>
            <a:xfrm>
              <a:off x="127" y="127"/>
              <a:ext cx="241681" cy="240792"/>
            </a:xfrm>
            <a:custGeom>
              <a:avLst/>
              <a:gdLst/>
              <a:ahLst/>
              <a:cxnLst/>
              <a:rect l="l" t="t" r="r" b="b"/>
              <a:pathLst>
                <a:path w="241681" h="240792">
                  <a:moveTo>
                    <a:pt x="120142" y="0"/>
                  </a:moveTo>
                  <a:cubicBezTo>
                    <a:pt x="53467" y="0"/>
                    <a:pt x="0" y="53848"/>
                    <a:pt x="0" y="120396"/>
                  </a:cubicBezTo>
                  <a:cubicBezTo>
                    <a:pt x="0" y="186944"/>
                    <a:pt x="53467" y="240792"/>
                    <a:pt x="120015" y="240792"/>
                  </a:cubicBezTo>
                  <a:cubicBezTo>
                    <a:pt x="186944" y="240792"/>
                    <a:pt x="241681" y="187071"/>
                    <a:pt x="241681" y="120396"/>
                  </a:cubicBezTo>
                  <a:cubicBezTo>
                    <a:pt x="241681" y="53721"/>
                    <a:pt x="187071" y="0"/>
                    <a:pt x="120142" y="0"/>
                  </a:cubicBezTo>
                  <a:close/>
                </a:path>
              </a:pathLst>
            </a:custGeom>
            <a:solidFill>
              <a:srgbClr val="FFB300"/>
            </a:solidFill>
          </p:spPr>
        </p:sp>
      </p:grpSp>
      <p:grpSp>
        <p:nvGrpSpPr>
          <p:cNvPr id="95" name="Group 95"/>
          <p:cNvGrpSpPr/>
          <p:nvPr/>
        </p:nvGrpSpPr>
        <p:grpSpPr>
          <a:xfrm>
            <a:off x="12524050" y="1352150"/>
            <a:ext cx="247800" cy="247800"/>
            <a:chOff x="0" y="0"/>
            <a:chExt cx="330400" cy="330400"/>
          </a:xfrm>
        </p:grpSpPr>
        <p:sp>
          <p:nvSpPr>
            <p:cNvPr id="96" name="Freeform 96"/>
            <p:cNvSpPr/>
            <p:nvPr/>
          </p:nvSpPr>
          <p:spPr>
            <a:xfrm>
              <a:off x="0" y="0"/>
              <a:ext cx="330454" cy="330454"/>
            </a:xfrm>
            <a:custGeom>
              <a:avLst/>
              <a:gdLst/>
              <a:ahLst/>
              <a:cxnLst/>
              <a:rect l="l" t="t" r="r" b="b"/>
              <a:pathLst>
                <a:path w="330454" h="330454">
                  <a:moveTo>
                    <a:pt x="0" y="165227"/>
                  </a:moveTo>
                  <a:cubicBezTo>
                    <a:pt x="0" y="73914"/>
                    <a:pt x="73914" y="0"/>
                    <a:pt x="165227" y="0"/>
                  </a:cubicBezTo>
                  <a:cubicBezTo>
                    <a:pt x="256540" y="0"/>
                    <a:pt x="330454" y="73914"/>
                    <a:pt x="330454" y="165227"/>
                  </a:cubicBezTo>
                  <a:cubicBezTo>
                    <a:pt x="330454" y="256540"/>
                    <a:pt x="256413" y="330454"/>
                    <a:pt x="165227" y="330454"/>
                  </a:cubicBezTo>
                  <a:cubicBezTo>
                    <a:pt x="74041" y="330454"/>
                    <a:pt x="0" y="256413"/>
                    <a:pt x="0" y="165227"/>
                  </a:cubicBezTo>
                  <a:close/>
                </a:path>
              </a:pathLst>
            </a:custGeom>
            <a:solidFill>
              <a:srgbClr val="F65C6A"/>
            </a:solidFill>
          </p:spPr>
        </p:sp>
      </p:grpSp>
      <p:grpSp>
        <p:nvGrpSpPr>
          <p:cNvPr id="97" name="Group 97"/>
          <p:cNvGrpSpPr/>
          <p:nvPr/>
        </p:nvGrpSpPr>
        <p:grpSpPr>
          <a:xfrm>
            <a:off x="5629842" y="8176366"/>
            <a:ext cx="1616328" cy="1428626"/>
            <a:chOff x="0" y="0"/>
            <a:chExt cx="2155104" cy="1904835"/>
          </a:xfrm>
        </p:grpSpPr>
        <p:sp>
          <p:nvSpPr>
            <p:cNvPr id="98" name="Freeform 98"/>
            <p:cNvSpPr/>
            <p:nvPr/>
          </p:nvSpPr>
          <p:spPr>
            <a:xfrm>
              <a:off x="254" y="0"/>
              <a:ext cx="2154936" cy="1904619"/>
            </a:xfrm>
            <a:custGeom>
              <a:avLst/>
              <a:gdLst/>
              <a:ahLst/>
              <a:cxnLst/>
              <a:rect l="l" t="t" r="r" b="b"/>
              <a:pathLst>
                <a:path w="2154936" h="1904619">
                  <a:moveTo>
                    <a:pt x="517906" y="0"/>
                  </a:moveTo>
                  <a:cubicBezTo>
                    <a:pt x="415798" y="0"/>
                    <a:pt x="312420" y="19050"/>
                    <a:pt x="240030" y="94107"/>
                  </a:cubicBezTo>
                  <a:cubicBezTo>
                    <a:pt x="149225" y="187579"/>
                    <a:pt x="84963" y="306070"/>
                    <a:pt x="48641" y="430530"/>
                  </a:cubicBezTo>
                  <a:cubicBezTo>
                    <a:pt x="29337" y="500507"/>
                    <a:pt x="16510" y="572770"/>
                    <a:pt x="12573" y="644144"/>
                  </a:cubicBezTo>
                  <a:cubicBezTo>
                    <a:pt x="0" y="882650"/>
                    <a:pt x="71120" y="1120140"/>
                    <a:pt x="177038" y="1333500"/>
                  </a:cubicBezTo>
                  <a:cubicBezTo>
                    <a:pt x="245491" y="1470152"/>
                    <a:pt x="330835" y="1598930"/>
                    <a:pt x="441071" y="1704594"/>
                  </a:cubicBezTo>
                  <a:cubicBezTo>
                    <a:pt x="587121" y="1842643"/>
                    <a:pt x="788543" y="1904619"/>
                    <a:pt x="990727" y="1904619"/>
                  </a:cubicBezTo>
                  <a:cubicBezTo>
                    <a:pt x="1138301" y="1904619"/>
                    <a:pt x="1286637" y="1871472"/>
                    <a:pt x="1414018" y="1810893"/>
                  </a:cubicBezTo>
                  <a:cubicBezTo>
                    <a:pt x="1553591" y="1745107"/>
                    <a:pt x="1683258" y="1661414"/>
                    <a:pt x="1799082" y="1559560"/>
                  </a:cubicBezTo>
                  <a:cubicBezTo>
                    <a:pt x="1972437" y="1407541"/>
                    <a:pt x="2154936" y="1163447"/>
                    <a:pt x="2090928" y="920496"/>
                  </a:cubicBezTo>
                  <a:cubicBezTo>
                    <a:pt x="2071116" y="840613"/>
                    <a:pt x="2026539" y="771017"/>
                    <a:pt x="1980565" y="704088"/>
                  </a:cubicBezTo>
                  <a:cubicBezTo>
                    <a:pt x="1927352" y="623062"/>
                    <a:pt x="1853438" y="568706"/>
                    <a:pt x="1783588" y="504444"/>
                  </a:cubicBezTo>
                  <a:cubicBezTo>
                    <a:pt x="1454404" y="204216"/>
                    <a:pt x="1020191" y="24257"/>
                    <a:pt x="576453" y="2032"/>
                  </a:cubicBezTo>
                  <a:cubicBezTo>
                    <a:pt x="557022" y="762"/>
                    <a:pt x="537464" y="0"/>
                    <a:pt x="517906" y="0"/>
                  </a:cubicBezTo>
                  <a:close/>
                </a:path>
              </a:pathLst>
            </a:custGeom>
            <a:solidFill>
              <a:srgbClr val="0B472F"/>
            </a:solidFill>
          </p:spPr>
        </p:sp>
      </p:grpSp>
      <p:grpSp>
        <p:nvGrpSpPr>
          <p:cNvPr id="99" name="Group 99"/>
          <p:cNvGrpSpPr/>
          <p:nvPr/>
        </p:nvGrpSpPr>
        <p:grpSpPr>
          <a:xfrm>
            <a:off x="5784950" y="8017648"/>
            <a:ext cx="1440464" cy="909290"/>
            <a:chOff x="0" y="0"/>
            <a:chExt cx="1920619" cy="1212387"/>
          </a:xfrm>
        </p:grpSpPr>
        <p:sp>
          <p:nvSpPr>
            <p:cNvPr id="100" name="Freeform 100"/>
            <p:cNvSpPr/>
            <p:nvPr/>
          </p:nvSpPr>
          <p:spPr>
            <a:xfrm>
              <a:off x="0" y="254"/>
              <a:ext cx="1920367" cy="1211834"/>
            </a:xfrm>
            <a:custGeom>
              <a:avLst/>
              <a:gdLst/>
              <a:ahLst/>
              <a:cxnLst/>
              <a:rect l="l" t="t" r="r" b="b"/>
              <a:pathLst>
                <a:path w="1920367" h="1211834">
                  <a:moveTo>
                    <a:pt x="694182" y="0"/>
                  </a:moveTo>
                  <a:cubicBezTo>
                    <a:pt x="341630" y="0"/>
                    <a:pt x="106299" y="169037"/>
                    <a:pt x="0" y="292989"/>
                  </a:cubicBezTo>
                  <a:cubicBezTo>
                    <a:pt x="119888" y="338963"/>
                    <a:pt x="246888" y="423926"/>
                    <a:pt x="246888" y="423926"/>
                  </a:cubicBezTo>
                  <a:cubicBezTo>
                    <a:pt x="246888" y="423926"/>
                    <a:pt x="879348" y="1211834"/>
                    <a:pt x="1353185" y="1211834"/>
                  </a:cubicBezTo>
                  <a:cubicBezTo>
                    <a:pt x="1361186" y="1211834"/>
                    <a:pt x="1369441" y="1211580"/>
                    <a:pt x="1377442" y="1211199"/>
                  </a:cubicBezTo>
                  <a:cubicBezTo>
                    <a:pt x="1853438" y="1184783"/>
                    <a:pt x="1893951" y="853948"/>
                    <a:pt x="1893951" y="853948"/>
                  </a:cubicBezTo>
                  <a:cubicBezTo>
                    <a:pt x="1893951" y="853948"/>
                    <a:pt x="1920367" y="391795"/>
                    <a:pt x="1197483" y="104267"/>
                  </a:cubicBezTo>
                  <a:cubicBezTo>
                    <a:pt x="1009777" y="29464"/>
                    <a:pt x="841629" y="0"/>
                    <a:pt x="694182" y="0"/>
                  </a:cubicBezTo>
                  <a:close/>
                </a:path>
              </a:pathLst>
            </a:custGeom>
            <a:solidFill>
              <a:srgbClr val="F47C05"/>
            </a:solidFill>
          </p:spPr>
        </p:sp>
      </p:grpSp>
      <p:grpSp>
        <p:nvGrpSpPr>
          <p:cNvPr id="101" name="Group 101"/>
          <p:cNvGrpSpPr/>
          <p:nvPr/>
        </p:nvGrpSpPr>
        <p:grpSpPr>
          <a:xfrm>
            <a:off x="5887400" y="8272350"/>
            <a:ext cx="822906" cy="1103814"/>
            <a:chOff x="0" y="0"/>
            <a:chExt cx="1097208" cy="1471752"/>
          </a:xfrm>
        </p:grpSpPr>
        <p:sp>
          <p:nvSpPr>
            <p:cNvPr id="102" name="Freeform 102"/>
            <p:cNvSpPr/>
            <p:nvPr/>
          </p:nvSpPr>
          <p:spPr>
            <a:xfrm>
              <a:off x="0" y="0"/>
              <a:ext cx="1097153" cy="1471549"/>
            </a:xfrm>
            <a:custGeom>
              <a:avLst/>
              <a:gdLst/>
              <a:ahLst/>
              <a:cxnLst/>
              <a:rect l="l" t="t" r="r" b="b"/>
              <a:pathLst>
                <a:path w="1097153" h="1471549">
                  <a:moveTo>
                    <a:pt x="458343" y="0"/>
                  </a:moveTo>
                  <a:cubicBezTo>
                    <a:pt x="274955" y="0"/>
                    <a:pt x="110363" y="84709"/>
                    <a:pt x="110363" y="84709"/>
                  </a:cubicBezTo>
                  <a:cubicBezTo>
                    <a:pt x="61341" y="116713"/>
                    <a:pt x="48895" y="176784"/>
                    <a:pt x="43307" y="224282"/>
                  </a:cubicBezTo>
                  <a:cubicBezTo>
                    <a:pt x="0" y="559308"/>
                    <a:pt x="230505" y="870585"/>
                    <a:pt x="454914" y="1107694"/>
                  </a:cubicBezTo>
                  <a:cubicBezTo>
                    <a:pt x="657098" y="1322578"/>
                    <a:pt x="846836" y="1471549"/>
                    <a:pt x="959739" y="1471549"/>
                  </a:cubicBezTo>
                  <a:cubicBezTo>
                    <a:pt x="984758" y="1471549"/>
                    <a:pt x="1006221" y="1464183"/>
                    <a:pt x="1023112" y="1448435"/>
                  </a:cubicBezTo>
                  <a:cubicBezTo>
                    <a:pt x="1097153" y="1377442"/>
                    <a:pt x="769112" y="944499"/>
                    <a:pt x="769112" y="944499"/>
                  </a:cubicBezTo>
                  <a:cubicBezTo>
                    <a:pt x="769112" y="944499"/>
                    <a:pt x="1051179" y="603885"/>
                    <a:pt x="850138" y="231140"/>
                  </a:cubicBezTo>
                  <a:cubicBezTo>
                    <a:pt x="753745" y="50927"/>
                    <a:pt x="600583" y="0"/>
                    <a:pt x="458343" y="0"/>
                  </a:cubicBezTo>
                  <a:close/>
                </a:path>
              </a:pathLst>
            </a:custGeom>
            <a:solidFill>
              <a:srgbClr val="FF8A13"/>
            </a:solidFill>
          </p:spPr>
        </p:sp>
      </p:grpSp>
      <p:grpSp>
        <p:nvGrpSpPr>
          <p:cNvPr id="103" name="Group 103"/>
          <p:cNvGrpSpPr/>
          <p:nvPr/>
        </p:nvGrpSpPr>
        <p:grpSpPr>
          <a:xfrm>
            <a:off x="6585604" y="8904814"/>
            <a:ext cx="613644" cy="428016"/>
            <a:chOff x="0" y="0"/>
            <a:chExt cx="818192" cy="570688"/>
          </a:xfrm>
        </p:grpSpPr>
        <p:sp>
          <p:nvSpPr>
            <p:cNvPr id="104" name="Freeform 104"/>
            <p:cNvSpPr/>
            <p:nvPr/>
          </p:nvSpPr>
          <p:spPr>
            <a:xfrm>
              <a:off x="0" y="0"/>
              <a:ext cx="818007" cy="570484"/>
            </a:xfrm>
            <a:custGeom>
              <a:avLst/>
              <a:gdLst/>
              <a:ahLst/>
              <a:cxnLst/>
              <a:rect l="l" t="t" r="r" b="b"/>
              <a:pathLst>
                <a:path w="818007" h="570484">
                  <a:moveTo>
                    <a:pt x="782066" y="0"/>
                  </a:moveTo>
                  <a:cubicBezTo>
                    <a:pt x="679577" y="0"/>
                    <a:pt x="383921" y="148844"/>
                    <a:pt x="383921" y="148844"/>
                  </a:cubicBezTo>
                  <a:cubicBezTo>
                    <a:pt x="383921" y="148844"/>
                    <a:pt x="0" y="489204"/>
                    <a:pt x="202438" y="563245"/>
                  </a:cubicBezTo>
                  <a:cubicBezTo>
                    <a:pt x="215900" y="568198"/>
                    <a:pt x="230124" y="570484"/>
                    <a:pt x="245110" y="570484"/>
                  </a:cubicBezTo>
                  <a:cubicBezTo>
                    <a:pt x="457962" y="570484"/>
                    <a:pt x="818007" y="103886"/>
                    <a:pt x="816737" y="21463"/>
                  </a:cubicBezTo>
                  <a:cubicBezTo>
                    <a:pt x="816229" y="6477"/>
                    <a:pt x="803402" y="0"/>
                    <a:pt x="782066" y="0"/>
                  </a:cubicBezTo>
                  <a:close/>
                </a:path>
              </a:pathLst>
            </a:custGeom>
            <a:solidFill>
              <a:srgbClr val="E07005"/>
            </a:solidFill>
          </p:spPr>
        </p:sp>
      </p:grpSp>
      <p:grpSp>
        <p:nvGrpSpPr>
          <p:cNvPr id="105" name="Group 105"/>
          <p:cNvGrpSpPr/>
          <p:nvPr/>
        </p:nvGrpSpPr>
        <p:grpSpPr>
          <a:xfrm>
            <a:off x="6421322" y="8624086"/>
            <a:ext cx="418072" cy="586736"/>
            <a:chOff x="0" y="0"/>
            <a:chExt cx="557429" cy="782315"/>
          </a:xfrm>
        </p:grpSpPr>
        <p:sp>
          <p:nvSpPr>
            <p:cNvPr id="106" name="Freeform 106"/>
            <p:cNvSpPr/>
            <p:nvPr/>
          </p:nvSpPr>
          <p:spPr>
            <a:xfrm>
              <a:off x="0" y="254"/>
              <a:ext cx="557276" cy="782066"/>
            </a:xfrm>
            <a:custGeom>
              <a:avLst/>
              <a:gdLst/>
              <a:ahLst/>
              <a:cxnLst/>
              <a:rect l="l" t="t" r="r" b="b"/>
              <a:pathLst>
                <a:path w="557276" h="782066">
                  <a:moveTo>
                    <a:pt x="481584" y="0"/>
                  </a:moveTo>
                  <a:cubicBezTo>
                    <a:pt x="479806" y="0"/>
                    <a:pt x="478028" y="254"/>
                    <a:pt x="475996" y="762"/>
                  </a:cubicBezTo>
                  <a:cubicBezTo>
                    <a:pt x="389509" y="24384"/>
                    <a:pt x="0" y="571500"/>
                    <a:pt x="128397" y="743331"/>
                  </a:cubicBezTo>
                  <a:cubicBezTo>
                    <a:pt x="148717" y="770636"/>
                    <a:pt x="171323" y="782066"/>
                    <a:pt x="194818" y="782066"/>
                  </a:cubicBezTo>
                  <a:cubicBezTo>
                    <a:pt x="321437" y="782066"/>
                    <a:pt x="475996" y="451485"/>
                    <a:pt x="475996" y="451485"/>
                  </a:cubicBezTo>
                  <a:cubicBezTo>
                    <a:pt x="475996" y="451485"/>
                    <a:pt x="557276" y="0"/>
                    <a:pt x="481584" y="0"/>
                  </a:cubicBezTo>
                  <a:close/>
                </a:path>
              </a:pathLst>
            </a:custGeom>
            <a:solidFill>
              <a:srgbClr val="E07005"/>
            </a:solidFill>
          </p:spPr>
        </p:sp>
      </p:grpSp>
      <p:grpSp>
        <p:nvGrpSpPr>
          <p:cNvPr id="107" name="Group 107"/>
          <p:cNvGrpSpPr/>
          <p:nvPr/>
        </p:nvGrpSpPr>
        <p:grpSpPr>
          <a:xfrm>
            <a:off x="7190834" y="8558794"/>
            <a:ext cx="343304" cy="314280"/>
            <a:chOff x="0" y="0"/>
            <a:chExt cx="457739" cy="419040"/>
          </a:xfrm>
        </p:grpSpPr>
        <p:sp>
          <p:nvSpPr>
            <p:cNvPr id="108" name="Freeform 108"/>
            <p:cNvSpPr/>
            <p:nvPr/>
          </p:nvSpPr>
          <p:spPr>
            <a:xfrm>
              <a:off x="0" y="0"/>
              <a:ext cx="457708" cy="419100"/>
            </a:xfrm>
            <a:custGeom>
              <a:avLst/>
              <a:gdLst/>
              <a:ahLst/>
              <a:cxnLst/>
              <a:rect l="l" t="t" r="r" b="b"/>
              <a:pathLst>
                <a:path w="457708" h="419100">
                  <a:moveTo>
                    <a:pt x="290195" y="0"/>
                  </a:moveTo>
                  <a:cubicBezTo>
                    <a:pt x="171450" y="0"/>
                    <a:pt x="0" y="75565"/>
                    <a:pt x="0" y="75565"/>
                  </a:cubicBezTo>
                  <a:lnTo>
                    <a:pt x="77978" y="419100"/>
                  </a:lnTo>
                  <a:cubicBezTo>
                    <a:pt x="77978" y="419100"/>
                    <a:pt x="457708" y="127254"/>
                    <a:pt x="385318" y="33782"/>
                  </a:cubicBezTo>
                  <a:cubicBezTo>
                    <a:pt x="366268" y="9271"/>
                    <a:pt x="331343" y="0"/>
                    <a:pt x="290195" y="0"/>
                  </a:cubicBezTo>
                  <a:close/>
                </a:path>
              </a:pathLst>
            </a:custGeom>
            <a:solidFill>
              <a:srgbClr val="FFA245"/>
            </a:solidFill>
          </p:spPr>
        </p:sp>
      </p:grpSp>
      <p:grpSp>
        <p:nvGrpSpPr>
          <p:cNvPr id="109" name="Group 109"/>
          <p:cNvGrpSpPr/>
          <p:nvPr/>
        </p:nvGrpSpPr>
        <p:grpSpPr>
          <a:xfrm>
            <a:off x="7213702" y="8631458"/>
            <a:ext cx="181280" cy="144126"/>
            <a:chOff x="0" y="0"/>
            <a:chExt cx="241707" cy="192168"/>
          </a:xfrm>
        </p:grpSpPr>
        <p:sp>
          <p:nvSpPr>
            <p:cNvPr id="110" name="Freeform 110"/>
            <p:cNvSpPr/>
            <p:nvPr/>
          </p:nvSpPr>
          <p:spPr>
            <a:xfrm>
              <a:off x="0" y="127"/>
              <a:ext cx="241554" cy="192024"/>
            </a:xfrm>
            <a:custGeom>
              <a:avLst/>
              <a:gdLst/>
              <a:ahLst/>
              <a:cxnLst/>
              <a:rect l="l" t="t" r="r" b="b"/>
              <a:pathLst>
                <a:path w="241554" h="192024">
                  <a:moveTo>
                    <a:pt x="196215" y="127"/>
                  </a:moveTo>
                  <a:cubicBezTo>
                    <a:pt x="135636" y="127"/>
                    <a:pt x="0" y="58039"/>
                    <a:pt x="0" y="58039"/>
                  </a:cubicBezTo>
                  <a:lnTo>
                    <a:pt x="56007" y="192024"/>
                  </a:lnTo>
                  <a:cubicBezTo>
                    <a:pt x="56007" y="192024"/>
                    <a:pt x="241554" y="49657"/>
                    <a:pt x="223520" y="10668"/>
                  </a:cubicBezTo>
                  <a:cubicBezTo>
                    <a:pt x="220091" y="3048"/>
                    <a:pt x="210312" y="0"/>
                    <a:pt x="196215" y="0"/>
                  </a:cubicBezTo>
                  <a:close/>
                </a:path>
              </a:pathLst>
            </a:custGeom>
            <a:solidFill>
              <a:srgbClr val="D53D4A"/>
            </a:solidFill>
          </p:spPr>
        </p:sp>
      </p:grpSp>
      <p:grpSp>
        <p:nvGrpSpPr>
          <p:cNvPr id="111" name="Group 111"/>
          <p:cNvGrpSpPr/>
          <p:nvPr/>
        </p:nvGrpSpPr>
        <p:grpSpPr>
          <a:xfrm>
            <a:off x="6713480" y="8203746"/>
            <a:ext cx="248076" cy="352042"/>
            <a:chOff x="0" y="0"/>
            <a:chExt cx="330768" cy="469389"/>
          </a:xfrm>
        </p:grpSpPr>
        <p:sp>
          <p:nvSpPr>
            <p:cNvPr id="112" name="Freeform 112"/>
            <p:cNvSpPr/>
            <p:nvPr/>
          </p:nvSpPr>
          <p:spPr>
            <a:xfrm>
              <a:off x="0" y="127"/>
              <a:ext cx="330708" cy="469011"/>
            </a:xfrm>
            <a:custGeom>
              <a:avLst/>
              <a:gdLst/>
              <a:ahLst/>
              <a:cxnLst/>
              <a:rect l="l" t="t" r="r" b="b"/>
              <a:pathLst>
                <a:path w="330708" h="469011">
                  <a:moveTo>
                    <a:pt x="148590" y="127"/>
                  </a:moveTo>
                  <a:cubicBezTo>
                    <a:pt x="32893" y="127"/>
                    <a:pt x="0" y="469011"/>
                    <a:pt x="0" y="469011"/>
                  </a:cubicBezTo>
                  <a:lnTo>
                    <a:pt x="330708" y="343408"/>
                  </a:lnTo>
                  <a:cubicBezTo>
                    <a:pt x="330708" y="343408"/>
                    <a:pt x="270764" y="8382"/>
                    <a:pt x="152146" y="0"/>
                  </a:cubicBezTo>
                  <a:cubicBezTo>
                    <a:pt x="151003" y="0"/>
                    <a:pt x="149733" y="0"/>
                    <a:pt x="148590" y="0"/>
                  </a:cubicBezTo>
                  <a:close/>
                </a:path>
              </a:pathLst>
            </a:custGeom>
            <a:solidFill>
              <a:srgbClr val="FFA245"/>
            </a:solidFill>
          </p:spPr>
        </p:sp>
      </p:grpSp>
      <p:grpSp>
        <p:nvGrpSpPr>
          <p:cNvPr id="113" name="Group 113"/>
          <p:cNvGrpSpPr/>
          <p:nvPr/>
        </p:nvGrpSpPr>
        <p:grpSpPr>
          <a:xfrm>
            <a:off x="6790808" y="8315828"/>
            <a:ext cx="108016" cy="180384"/>
            <a:chOff x="0" y="0"/>
            <a:chExt cx="144021" cy="240512"/>
          </a:xfrm>
        </p:grpSpPr>
        <p:sp>
          <p:nvSpPr>
            <p:cNvPr id="114" name="Freeform 114"/>
            <p:cNvSpPr/>
            <p:nvPr/>
          </p:nvSpPr>
          <p:spPr>
            <a:xfrm>
              <a:off x="254" y="0"/>
              <a:ext cx="143637" cy="240284"/>
            </a:xfrm>
            <a:custGeom>
              <a:avLst/>
              <a:gdLst/>
              <a:ahLst/>
              <a:cxnLst/>
              <a:rect l="l" t="t" r="r" b="b"/>
              <a:pathLst>
                <a:path w="143637" h="240284">
                  <a:moveTo>
                    <a:pt x="61976" y="0"/>
                  </a:moveTo>
                  <a:cubicBezTo>
                    <a:pt x="61214" y="0"/>
                    <a:pt x="60579" y="254"/>
                    <a:pt x="59944" y="254"/>
                  </a:cubicBezTo>
                  <a:cubicBezTo>
                    <a:pt x="16637" y="8636"/>
                    <a:pt x="0" y="240284"/>
                    <a:pt x="0" y="240284"/>
                  </a:cubicBezTo>
                  <a:lnTo>
                    <a:pt x="143637" y="212217"/>
                  </a:lnTo>
                  <a:cubicBezTo>
                    <a:pt x="143510" y="212217"/>
                    <a:pt x="104267" y="0"/>
                    <a:pt x="61976" y="0"/>
                  </a:cubicBezTo>
                  <a:close/>
                </a:path>
              </a:pathLst>
            </a:custGeom>
            <a:solidFill>
              <a:srgbClr val="D53D4A"/>
            </a:solidFill>
          </p:spPr>
        </p:sp>
      </p:grpSp>
      <p:grpSp>
        <p:nvGrpSpPr>
          <p:cNvPr id="115" name="Group 115"/>
          <p:cNvGrpSpPr/>
          <p:nvPr/>
        </p:nvGrpSpPr>
        <p:grpSpPr>
          <a:xfrm>
            <a:off x="6617046" y="8456492"/>
            <a:ext cx="714138" cy="599524"/>
            <a:chOff x="0" y="0"/>
            <a:chExt cx="952184" cy="799365"/>
          </a:xfrm>
        </p:grpSpPr>
        <p:sp>
          <p:nvSpPr>
            <p:cNvPr id="116" name="Freeform 116"/>
            <p:cNvSpPr/>
            <p:nvPr/>
          </p:nvSpPr>
          <p:spPr>
            <a:xfrm>
              <a:off x="0" y="0"/>
              <a:ext cx="951992" cy="799338"/>
            </a:xfrm>
            <a:custGeom>
              <a:avLst/>
              <a:gdLst/>
              <a:ahLst/>
              <a:cxnLst/>
              <a:rect l="l" t="t" r="r" b="b"/>
              <a:pathLst>
                <a:path w="951992" h="799338">
                  <a:moveTo>
                    <a:pt x="379730" y="0"/>
                  </a:moveTo>
                  <a:cubicBezTo>
                    <a:pt x="291084" y="0"/>
                    <a:pt x="217297" y="36449"/>
                    <a:pt x="140970" y="104521"/>
                  </a:cubicBezTo>
                  <a:cubicBezTo>
                    <a:pt x="0" y="230124"/>
                    <a:pt x="65532" y="612648"/>
                    <a:pt x="220853" y="729996"/>
                  </a:cubicBezTo>
                  <a:cubicBezTo>
                    <a:pt x="284861" y="778510"/>
                    <a:pt x="355854" y="799338"/>
                    <a:pt x="427609" y="799338"/>
                  </a:cubicBezTo>
                  <a:cubicBezTo>
                    <a:pt x="569595" y="799338"/>
                    <a:pt x="715010" y="718312"/>
                    <a:pt x="818007" y="612648"/>
                  </a:cubicBezTo>
                  <a:cubicBezTo>
                    <a:pt x="951992" y="477012"/>
                    <a:pt x="879348" y="202184"/>
                    <a:pt x="647954" y="82042"/>
                  </a:cubicBezTo>
                  <a:cubicBezTo>
                    <a:pt x="540766" y="26289"/>
                    <a:pt x="454914" y="0"/>
                    <a:pt x="379730" y="0"/>
                  </a:cubicBezTo>
                  <a:close/>
                </a:path>
              </a:pathLst>
            </a:custGeom>
            <a:solidFill>
              <a:srgbClr val="FF8A13"/>
            </a:solidFill>
          </p:spPr>
        </p:sp>
      </p:grpSp>
      <p:grpSp>
        <p:nvGrpSpPr>
          <p:cNvPr id="117" name="Group 117"/>
          <p:cNvGrpSpPr/>
          <p:nvPr/>
        </p:nvGrpSpPr>
        <p:grpSpPr>
          <a:xfrm>
            <a:off x="6815932" y="8857424"/>
            <a:ext cx="115238" cy="88762"/>
            <a:chOff x="0" y="0"/>
            <a:chExt cx="153651" cy="118349"/>
          </a:xfrm>
        </p:grpSpPr>
        <p:sp>
          <p:nvSpPr>
            <p:cNvPr id="118" name="Freeform 118"/>
            <p:cNvSpPr/>
            <p:nvPr/>
          </p:nvSpPr>
          <p:spPr>
            <a:xfrm>
              <a:off x="127" y="254"/>
              <a:ext cx="153543" cy="118110"/>
            </a:xfrm>
            <a:custGeom>
              <a:avLst/>
              <a:gdLst/>
              <a:ahLst/>
              <a:cxnLst/>
              <a:rect l="l" t="t" r="r" b="b"/>
              <a:pathLst>
                <a:path w="153543" h="118110">
                  <a:moveTo>
                    <a:pt x="53467" y="0"/>
                  </a:moveTo>
                  <a:cubicBezTo>
                    <a:pt x="36957" y="0"/>
                    <a:pt x="23241" y="5842"/>
                    <a:pt x="15494" y="17399"/>
                  </a:cubicBezTo>
                  <a:cubicBezTo>
                    <a:pt x="0" y="39878"/>
                    <a:pt x="14097" y="77724"/>
                    <a:pt x="49022" y="101219"/>
                  </a:cubicBezTo>
                  <a:cubicBezTo>
                    <a:pt x="65659" y="112395"/>
                    <a:pt x="84074" y="118110"/>
                    <a:pt x="100330" y="118110"/>
                  </a:cubicBezTo>
                  <a:cubicBezTo>
                    <a:pt x="116586" y="118110"/>
                    <a:pt x="130429" y="112522"/>
                    <a:pt x="138049" y="101219"/>
                  </a:cubicBezTo>
                  <a:cubicBezTo>
                    <a:pt x="153543" y="77724"/>
                    <a:pt x="139700" y="41275"/>
                    <a:pt x="106172" y="17399"/>
                  </a:cubicBezTo>
                  <a:cubicBezTo>
                    <a:pt x="88519" y="5715"/>
                    <a:pt x="69850" y="0"/>
                    <a:pt x="53467" y="0"/>
                  </a:cubicBezTo>
                  <a:close/>
                </a:path>
              </a:pathLst>
            </a:custGeom>
            <a:solidFill>
              <a:srgbClr val="D53D4A"/>
            </a:solidFill>
          </p:spPr>
        </p:sp>
      </p:grpSp>
      <p:grpSp>
        <p:nvGrpSpPr>
          <p:cNvPr id="119" name="Group 119"/>
          <p:cNvGrpSpPr/>
          <p:nvPr/>
        </p:nvGrpSpPr>
        <p:grpSpPr>
          <a:xfrm>
            <a:off x="6961260" y="8827786"/>
            <a:ext cx="229722" cy="55364"/>
            <a:chOff x="0" y="0"/>
            <a:chExt cx="306296" cy="73819"/>
          </a:xfrm>
        </p:grpSpPr>
        <p:sp>
          <p:nvSpPr>
            <p:cNvPr id="120" name="Freeform 120"/>
            <p:cNvSpPr/>
            <p:nvPr/>
          </p:nvSpPr>
          <p:spPr>
            <a:xfrm>
              <a:off x="0" y="0"/>
              <a:ext cx="306324" cy="73660"/>
            </a:xfrm>
            <a:custGeom>
              <a:avLst/>
              <a:gdLst/>
              <a:ahLst/>
              <a:cxnLst/>
              <a:rect l="l" t="t" r="r" b="b"/>
              <a:pathLst>
                <a:path w="306324" h="73660">
                  <a:moveTo>
                    <a:pt x="169291" y="0"/>
                  </a:moveTo>
                  <a:cubicBezTo>
                    <a:pt x="121158" y="0"/>
                    <a:pt x="73406" y="7366"/>
                    <a:pt x="28067" y="22479"/>
                  </a:cubicBezTo>
                  <a:cubicBezTo>
                    <a:pt x="0" y="31242"/>
                    <a:pt x="3810" y="73660"/>
                    <a:pt x="29464" y="73660"/>
                  </a:cubicBezTo>
                  <a:cubicBezTo>
                    <a:pt x="31623" y="73660"/>
                    <a:pt x="34036" y="73406"/>
                    <a:pt x="36449" y="72644"/>
                  </a:cubicBezTo>
                  <a:cubicBezTo>
                    <a:pt x="81280" y="60833"/>
                    <a:pt x="124587" y="55372"/>
                    <a:pt x="168148" y="55372"/>
                  </a:cubicBezTo>
                  <a:cubicBezTo>
                    <a:pt x="200787" y="55372"/>
                    <a:pt x="233553" y="58420"/>
                    <a:pt x="267081" y="64389"/>
                  </a:cubicBezTo>
                  <a:cubicBezTo>
                    <a:pt x="268224" y="64389"/>
                    <a:pt x="269494" y="64643"/>
                    <a:pt x="270637" y="64643"/>
                  </a:cubicBezTo>
                  <a:cubicBezTo>
                    <a:pt x="297053" y="64643"/>
                    <a:pt x="306324" y="19558"/>
                    <a:pt x="278003" y="12700"/>
                  </a:cubicBezTo>
                  <a:cubicBezTo>
                    <a:pt x="242316" y="4318"/>
                    <a:pt x="205740" y="0"/>
                    <a:pt x="169291" y="0"/>
                  </a:cubicBezTo>
                  <a:close/>
                </a:path>
              </a:pathLst>
            </a:custGeom>
            <a:solidFill>
              <a:srgbClr val="E07005"/>
            </a:solidFill>
          </p:spPr>
        </p:sp>
      </p:grpSp>
      <p:grpSp>
        <p:nvGrpSpPr>
          <p:cNvPr id="121" name="Group 121"/>
          <p:cNvGrpSpPr/>
          <p:nvPr/>
        </p:nvGrpSpPr>
        <p:grpSpPr>
          <a:xfrm>
            <a:off x="6739658" y="8592342"/>
            <a:ext cx="120202" cy="201596"/>
            <a:chOff x="0" y="0"/>
            <a:chExt cx="160269" cy="268795"/>
          </a:xfrm>
        </p:grpSpPr>
        <p:sp>
          <p:nvSpPr>
            <p:cNvPr id="122" name="Freeform 122"/>
            <p:cNvSpPr/>
            <p:nvPr/>
          </p:nvSpPr>
          <p:spPr>
            <a:xfrm>
              <a:off x="254" y="0"/>
              <a:ext cx="160020" cy="268732"/>
            </a:xfrm>
            <a:custGeom>
              <a:avLst/>
              <a:gdLst/>
              <a:ahLst/>
              <a:cxnLst/>
              <a:rect l="l" t="t" r="r" b="b"/>
              <a:pathLst>
                <a:path w="160020" h="268732">
                  <a:moveTo>
                    <a:pt x="37719" y="0"/>
                  </a:moveTo>
                  <a:cubicBezTo>
                    <a:pt x="19431" y="0"/>
                    <a:pt x="0" y="22606"/>
                    <a:pt x="13589" y="40513"/>
                  </a:cubicBezTo>
                  <a:cubicBezTo>
                    <a:pt x="61087" y="104902"/>
                    <a:pt x="91821" y="171958"/>
                    <a:pt x="107315" y="249936"/>
                  </a:cubicBezTo>
                  <a:cubicBezTo>
                    <a:pt x="109982" y="263144"/>
                    <a:pt x="119126" y="268732"/>
                    <a:pt x="128778" y="268732"/>
                  </a:cubicBezTo>
                  <a:cubicBezTo>
                    <a:pt x="143637" y="268732"/>
                    <a:pt x="160020" y="255651"/>
                    <a:pt x="157607" y="236982"/>
                  </a:cubicBezTo>
                  <a:cubicBezTo>
                    <a:pt x="144780" y="153416"/>
                    <a:pt x="108712" y="72771"/>
                    <a:pt x="54102" y="8382"/>
                  </a:cubicBezTo>
                  <a:cubicBezTo>
                    <a:pt x="49530" y="2413"/>
                    <a:pt x="43688" y="0"/>
                    <a:pt x="37719" y="0"/>
                  </a:cubicBezTo>
                  <a:close/>
                </a:path>
              </a:pathLst>
            </a:custGeom>
            <a:solidFill>
              <a:srgbClr val="E07005"/>
            </a:solidFill>
          </p:spPr>
        </p:sp>
      </p:grpSp>
      <p:grpSp>
        <p:nvGrpSpPr>
          <p:cNvPr id="123" name="Group 123"/>
          <p:cNvGrpSpPr/>
          <p:nvPr/>
        </p:nvGrpSpPr>
        <p:grpSpPr>
          <a:xfrm>
            <a:off x="7113206" y="8912486"/>
            <a:ext cx="347818" cy="199038"/>
            <a:chOff x="0" y="0"/>
            <a:chExt cx="463757" cy="265384"/>
          </a:xfrm>
        </p:grpSpPr>
        <p:sp>
          <p:nvSpPr>
            <p:cNvPr id="124" name="Freeform 124"/>
            <p:cNvSpPr/>
            <p:nvPr/>
          </p:nvSpPr>
          <p:spPr>
            <a:xfrm>
              <a:off x="0" y="0"/>
              <a:ext cx="463931" cy="265176"/>
            </a:xfrm>
            <a:custGeom>
              <a:avLst/>
              <a:gdLst/>
              <a:ahLst/>
              <a:cxnLst/>
              <a:rect l="l" t="t" r="r" b="b"/>
              <a:pathLst>
                <a:path w="463931" h="265176">
                  <a:moveTo>
                    <a:pt x="22860" y="0"/>
                  </a:moveTo>
                  <a:cubicBezTo>
                    <a:pt x="15240" y="0"/>
                    <a:pt x="7366" y="4191"/>
                    <a:pt x="4445" y="11176"/>
                  </a:cubicBezTo>
                  <a:cubicBezTo>
                    <a:pt x="0" y="19685"/>
                    <a:pt x="3048" y="31115"/>
                    <a:pt x="11430" y="36449"/>
                  </a:cubicBezTo>
                  <a:cubicBezTo>
                    <a:pt x="11430" y="36449"/>
                    <a:pt x="12827" y="38100"/>
                    <a:pt x="14097" y="38100"/>
                  </a:cubicBezTo>
                  <a:cubicBezTo>
                    <a:pt x="16891" y="39497"/>
                    <a:pt x="316992" y="184531"/>
                    <a:pt x="427355" y="259969"/>
                  </a:cubicBezTo>
                  <a:cubicBezTo>
                    <a:pt x="428498" y="259969"/>
                    <a:pt x="428498" y="261112"/>
                    <a:pt x="430403" y="261112"/>
                  </a:cubicBezTo>
                  <a:cubicBezTo>
                    <a:pt x="433578" y="263906"/>
                    <a:pt x="437261" y="265176"/>
                    <a:pt x="441198" y="265176"/>
                  </a:cubicBezTo>
                  <a:cubicBezTo>
                    <a:pt x="447421" y="265176"/>
                    <a:pt x="453898" y="262001"/>
                    <a:pt x="458089" y="255905"/>
                  </a:cubicBezTo>
                  <a:cubicBezTo>
                    <a:pt x="463931" y="247523"/>
                    <a:pt x="460883" y="234696"/>
                    <a:pt x="452501" y="228981"/>
                  </a:cubicBezTo>
                  <a:cubicBezTo>
                    <a:pt x="451104" y="227584"/>
                    <a:pt x="451104" y="227584"/>
                    <a:pt x="449707" y="226314"/>
                  </a:cubicBezTo>
                  <a:cubicBezTo>
                    <a:pt x="337947" y="149606"/>
                    <a:pt x="43307" y="8636"/>
                    <a:pt x="30861" y="1651"/>
                  </a:cubicBezTo>
                  <a:cubicBezTo>
                    <a:pt x="28321" y="635"/>
                    <a:pt x="25654" y="0"/>
                    <a:pt x="22860" y="0"/>
                  </a:cubicBezTo>
                  <a:close/>
                </a:path>
              </a:pathLst>
            </a:custGeom>
            <a:solidFill>
              <a:srgbClr val="FFF9F2"/>
            </a:solidFill>
          </p:spPr>
        </p:sp>
      </p:grpSp>
      <p:grpSp>
        <p:nvGrpSpPr>
          <p:cNvPr id="125" name="Group 125"/>
          <p:cNvGrpSpPr/>
          <p:nvPr/>
        </p:nvGrpSpPr>
        <p:grpSpPr>
          <a:xfrm>
            <a:off x="7037834" y="8935504"/>
            <a:ext cx="283730" cy="284342"/>
            <a:chOff x="0" y="0"/>
            <a:chExt cx="378307" cy="379123"/>
          </a:xfrm>
        </p:grpSpPr>
        <p:sp>
          <p:nvSpPr>
            <p:cNvPr id="126" name="Freeform 126"/>
            <p:cNvSpPr/>
            <p:nvPr/>
          </p:nvSpPr>
          <p:spPr>
            <a:xfrm>
              <a:off x="0" y="0"/>
              <a:ext cx="378333" cy="378968"/>
            </a:xfrm>
            <a:custGeom>
              <a:avLst/>
              <a:gdLst/>
              <a:ahLst/>
              <a:cxnLst/>
              <a:rect l="l" t="t" r="r" b="b"/>
              <a:pathLst>
                <a:path w="378333" h="378968">
                  <a:moveTo>
                    <a:pt x="22860" y="0"/>
                  </a:moveTo>
                  <a:cubicBezTo>
                    <a:pt x="17018" y="0"/>
                    <a:pt x="11176" y="2667"/>
                    <a:pt x="6985" y="7366"/>
                  </a:cubicBezTo>
                  <a:cubicBezTo>
                    <a:pt x="0" y="15875"/>
                    <a:pt x="1397" y="28321"/>
                    <a:pt x="9779" y="35306"/>
                  </a:cubicBezTo>
                  <a:cubicBezTo>
                    <a:pt x="12827" y="37973"/>
                    <a:pt x="260858" y="247396"/>
                    <a:pt x="339344" y="370332"/>
                  </a:cubicBezTo>
                  <a:cubicBezTo>
                    <a:pt x="340741" y="371475"/>
                    <a:pt x="342011" y="374396"/>
                    <a:pt x="344805" y="375920"/>
                  </a:cubicBezTo>
                  <a:cubicBezTo>
                    <a:pt x="347599" y="377952"/>
                    <a:pt x="351409" y="378968"/>
                    <a:pt x="355473" y="378968"/>
                  </a:cubicBezTo>
                  <a:cubicBezTo>
                    <a:pt x="359537" y="378968"/>
                    <a:pt x="363728" y="377952"/>
                    <a:pt x="367284" y="375920"/>
                  </a:cubicBezTo>
                  <a:cubicBezTo>
                    <a:pt x="375539" y="370332"/>
                    <a:pt x="378333" y="357505"/>
                    <a:pt x="372872" y="349250"/>
                  </a:cubicBezTo>
                  <a:cubicBezTo>
                    <a:pt x="291846" y="220853"/>
                    <a:pt x="46355" y="14097"/>
                    <a:pt x="34925" y="4445"/>
                  </a:cubicBezTo>
                  <a:cubicBezTo>
                    <a:pt x="31242" y="1397"/>
                    <a:pt x="27051" y="0"/>
                    <a:pt x="22860" y="0"/>
                  </a:cubicBezTo>
                  <a:close/>
                </a:path>
              </a:pathLst>
            </a:custGeom>
            <a:solidFill>
              <a:srgbClr val="FFF9F2"/>
            </a:solidFill>
          </p:spPr>
        </p:sp>
      </p:grpSp>
      <p:grpSp>
        <p:nvGrpSpPr>
          <p:cNvPr id="127" name="Group 127"/>
          <p:cNvGrpSpPr/>
          <p:nvPr/>
        </p:nvGrpSpPr>
        <p:grpSpPr>
          <a:xfrm>
            <a:off x="6971038" y="8972664"/>
            <a:ext cx="230174" cy="319546"/>
            <a:chOff x="0" y="0"/>
            <a:chExt cx="306899" cy="426061"/>
          </a:xfrm>
        </p:grpSpPr>
        <p:sp>
          <p:nvSpPr>
            <p:cNvPr id="128" name="Freeform 128"/>
            <p:cNvSpPr/>
            <p:nvPr/>
          </p:nvSpPr>
          <p:spPr>
            <a:xfrm>
              <a:off x="0" y="0"/>
              <a:ext cx="306959" cy="425958"/>
            </a:xfrm>
            <a:custGeom>
              <a:avLst/>
              <a:gdLst/>
              <a:ahLst/>
              <a:cxnLst/>
              <a:rect l="l" t="t" r="r" b="b"/>
              <a:pathLst>
                <a:path w="306959" h="425958">
                  <a:moveTo>
                    <a:pt x="22098" y="0"/>
                  </a:moveTo>
                  <a:cubicBezTo>
                    <a:pt x="17272" y="0"/>
                    <a:pt x="12446" y="1778"/>
                    <a:pt x="8382" y="5207"/>
                  </a:cubicBezTo>
                  <a:cubicBezTo>
                    <a:pt x="1397" y="12192"/>
                    <a:pt x="0" y="24892"/>
                    <a:pt x="6858" y="33274"/>
                  </a:cubicBezTo>
                  <a:cubicBezTo>
                    <a:pt x="9906" y="35941"/>
                    <a:pt x="188341" y="236855"/>
                    <a:pt x="266446" y="414147"/>
                  </a:cubicBezTo>
                  <a:cubicBezTo>
                    <a:pt x="268097" y="418338"/>
                    <a:pt x="270637" y="421132"/>
                    <a:pt x="273431" y="422402"/>
                  </a:cubicBezTo>
                  <a:cubicBezTo>
                    <a:pt x="276479" y="424815"/>
                    <a:pt x="280035" y="425958"/>
                    <a:pt x="283718" y="425958"/>
                  </a:cubicBezTo>
                  <a:cubicBezTo>
                    <a:pt x="286893" y="425958"/>
                    <a:pt x="289941" y="425196"/>
                    <a:pt x="293116" y="423799"/>
                  </a:cubicBezTo>
                  <a:cubicBezTo>
                    <a:pt x="302895" y="419735"/>
                    <a:pt x="306959" y="408305"/>
                    <a:pt x="302895" y="398780"/>
                  </a:cubicBezTo>
                  <a:cubicBezTo>
                    <a:pt x="221869" y="214376"/>
                    <a:pt x="44577" y="14859"/>
                    <a:pt x="36068" y="6477"/>
                  </a:cubicBezTo>
                  <a:cubicBezTo>
                    <a:pt x="32512" y="2032"/>
                    <a:pt x="27432" y="0"/>
                    <a:pt x="22098" y="0"/>
                  </a:cubicBezTo>
                  <a:close/>
                </a:path>
              </a:pathLst>
            </a:custGeom>
            <a:solidFill>
              <a:srgbClr val="FFF9F2"/>
            </a:solidFill>
          </p:spPr>
        </p:sp>
      </p:grpSp>
      <p:grpSp>
        <p:nvGrpSpPr>
          <p:cNvPr id="129" name="Group 129"/>
          <p:cNvGrpSpPr/>
          <p:nvPr/>
        </p:nvGrpSpPr>
        <p:grpSpPr>
          <a:xfrm>
            <a:off x="6365808" y="8612954"/>
            <a:ext cx="368578" cy="151198"/>
            <a:chOff x="0" y="0"/>
            <a:chExt cx="491437" cy="201597"/>
          </a:xfrm>
        </p:grpSpPr>
        <p:sp>
          <p:nvSpPr>
            <p:cNvPr id="130" name="Freeform 130"/>
            <p:cNvSpPr/>
            <p:nvPr/>
          </p:nvSpPr>
          <p:spPr>
            <a:xfrm>
              <a:off x="0" y="254"/>
              <a:ext cx="491490" cy="201295"/>
            </a:xfrm>
            <a:custGeom>
              <a:avLst/>
              <a:gdLst/>
              <a:ahLst/>
              <a:cxnLst/>
              <a:rect l="l" t="t" r="r" b="b"/>
              <a:pathLst>
                <a:path w="491490" h="201295">
                  <a:moveTo>
                    <a:pt x="23241" y="0"/>
                  </a:moveTo>
                  <a:cubicBezTo>
                    <a:pt x="13589" y="0"/>
                    <a:pt x="5461" y="5588"/>
                    <a:pt x="3048" y="15621"/>
                  </a:cubicBezTo>
                  <a:cubicBezTo>
                    <a:pt x="0" y="23876"/>
                    <a:pt x="4445" y="32258"/>
                    <a:pt x="11430" y="36703"/>
                  </a:cubicBezTo>
                  <a:cubicBezTo>
                    <a:pt x="12827" y="37846"/>
                    <a:pt x="15494" y="39370"/>
                    <a:pt x="16891" y="39370"/>
                  </a:cubicBezTo>
                  <a:cubicBezTo>
                    <a:pt x="143891" y="70231"/>
                    <a:pt x="457962" y="198501"/>
                    <a:pt x="462026" y="199898"/>
                  </a:cubicBezTo>
                  <a:cubicBezTo>
                    <a:pt x="464439" y="200914"/>
                    <a:pt x="466852" y="201295"/>
                    <a:pt x="469011" y="201295"/>
                  </a:cubicBezTo>
                  <a:cubicBezTo>
                    <a:pt x="476885" y="201295"/>
                    <a:pt x="483997" y="196342"/>
                    <a:pt x="487045" y="188849"/>
                  </a:cubicBezTo>
                  <a:cubicBezTo>
                    <a:pt x="491490" y="179197"/>
                    <a:pt x="487045" y="167767"/>
                    <a:pt x="475996" y="163830"/>
                  </a:cubicBezTo>
                  <a:cubicBezTo>
                    <a:pt x="463550" y="157861"/>
                    <a:pt x="156464" y="30861"/>
                    <a:pt x="26416" y="127"/>
                  </a:cubicBezTo>
                  <a:cubicBezTo>
                    <a:pt x="25527" y="0"/>
                    <a:pt x="24257" y="0"/>
                    <a:pt x="23241" y="0"/>
                  </a:cubicBezTo>
                  <a:close/>
                </a:path>
              </a:pathLst>
            </a:custGeom>
            <a:solidFill>
              <a:srgbClr val="FFF9F2"/>
            </a:solidFill>
          </p:spPr>
        </p:sp>
      </p:grpSp>
      <p:grpSp>
        <p:nvGrpSpPr>
          <p:cNvPr id="131" name="Group 131"/>
          <p:cNvGrpSpPr/>
          <p:nvPr/>
        </p:nvGrpSpPr>
        <p:grpSpPr>
          <a:xfrm>
            <a:off x="6378294" y="8784460"/>
            <a:ext cx="388586" cy="51000"/>
            <a:chOff x="0" y="0"/>
            <a:chExt cx="518115" cy="68000"/>
          </a:xfrm>
        </p:grpSpPr>
        <p:sp>
          <p:nvSpPr>
            <p:cNvPr id="132" name="Freeform 132"/>
            <p:cNvSpPr/>
            <p:nvPr/>
          </p:nvSpPr>
          <p:spPr>
            <a:xfrm>
              <a:off x="254" y="254"/>
              <a:ext cx="517652" cy="67818"/>
            </a:xfrm>
            <a:custGeom>
              <a:avLst/>
              <a:gdLst/>
              <a:ahLst/>
              <a:cxnLst/>
              <a:rect l="l" t="t" r="r" b="b"/>
              <a:pathLst>
                <a:path w="517652" h="67818">
                  <a:moveTo>
                    <a:pt x="135001" y="0"/>
                  </a:moveTo>
                  <a:cubicBezTo>
                    <a:pt x="91059" y="0"/>
                    <a:pt x="50546" y="2159"/>
                    <a:pt x="18034" y="7620"/>
                  </a:cubicBezTo>
                  <a:cubicBezTo>
                    <a:pt x="6985" y="9017"/>
                    <a:pt x="0" y="18542"/>
                    <a:pt x="1143" y="29591"/>
                  </a:cubicBezTo>
                  <a:cubicBezTo>
                    <a:pt x="2921" y="35433"/>
                    <a:pt x="5588" y="39370"/>
                    <a:pt x="9525" y="42418"/>
                  </a:cubicBezTo>
                  <a:cubicBezTo>
                    <a:pt x="13970" y="45085"/>
                    <a:pt x="19558" y="46482"/>
                    <a:pt x="25019" y="46482"/>
                  </a:cubicBezTo>
                  <a:cubicBezTo>
                    <a:pt x="55245" y="41021"/>
                    <a:pt x="93980" y="39116"/>
                    <a:pt x="136144" y="39116"/>
                  </a:cubicBezTo>
                  <a:cubicBezTo>
                    <a:pt x="290576" y="39116"/>
                    <a:pt x="490601" y="67564"/>
                    <a:pt x="492633" y="67564"/>
                  </a:cubicBezTo>
                  <a:cubicBezTo>
                    <a:pt x="493649" y="67818"/>
                    <a:pt x="494411" y="67818"/>
                    <a:pt x="495427" y="67818"/>
                  </a:cubicBezTo>
                  <a:cubicBezTo>
                    <a:pt x="505206" y="67818"/>
                    <a:pt x="513842" y="60960"/>
                    <a:pt x="516509" y="50927"/>
                  </a:cubicBezTo>
                  <a:cubicBezTo>
                    <a:pt x="517652" y="39497"/>
                    <a:pt x="509524" y="29718"/>
                    <a:pt x="498475" y="28448"/>
                  </a:cubicBezTo>
                  <a:cubicBezTo>
                    <a:pt x="488315" y="27178"/>
                    <a:pt x="291338" y="0"/>
                    <a:pt x="135001" y="0"/>
                  </a:cubicBezTo>
                  <a:close/>
                </a:path>
              </a:pathLst>
            </a:custGeom>
            <a:solidFill>
              <a:srgbClr val="FFF9F2"/>
            </a:solidFill>
          </p:spPr>
        </p:sp>
      </p:grpSp>
      <p:grpSp>
        <p:nvGrpSpPr>
          <p:cNvPr id="133" name="Group 133"/>
          <p:cNvGrpSpPr/>
          <p:nvPr/>
        </p:nvGrpSpPr>
        <p:grpSpPr>
          <a:xfrm>
            <a:off x="6404472" y="8880142"/>
            <a:ext cx="378206" cy="77178"/>
            <a:chOff x="0" y="0"/>
            <a:chExt cx="504275" cy="102904"/>
          </a:xfrm>
        </p:grpSpPr>
        <p:sp>
          <p:nvSpPr>
            <p:cNvPr id="134" name="Freeform 134"/>
            <p:cNvSpPr/>
            <p:nvPr/>
          </p:nvSpPr>
          <p:spPr>
            <a:xfrm>
              <a:off x="0" y="254"/>
              <a:ext cx="504317" cy="102616"/>
            </a:xfrm>
            <a:custGeom>
              <a:avLst/>
              <a:gdLst/>
              <a:ahLst/>
              <a:cxnLst/>
              <a:rect l="l" t="t" r="r" b="b"/>
              <a:pathLst>
                <a:path w="504317" h="102616">
                  <a:moveTo>
                    <a:pt x="484378" y="0"/>
                  </a:moveTo>
                  <a:cubicBezTo>
                    <a:pt x="473329" y="0"/>
                    <a:pt x="206756" y="1397"/>
                    <a:pt x="15367" y="64389"/>
                  </a:cubicBezTo>
                  <a:cubicBezTo>
                    <a:pt x="5842" y="66929"/>
                    <a:pt x="0" y="77978"/>
                    <a:pt x="3048" y="89408"/>
                  </a:cubicBezTo>
                  <a:cubicBezTo>
                    <a:pt x="4445" y="93472"/>
                    <a:pt x="7112" y="96012"/>
                    <a:pt x="10033" y="99060"/>
                  </a:cubicBezTo>
                  <a:cubicBezTo>
                    <a:pt x="13462" y="101727"/>
                    <a:pt x="17653" y="102616"/>
                    <a:pt x="21463" y="102616"/>
                  </a:cubicBezTo>
                  <a:cubicBezTo>
                    <a:pt x="23876" y="102616"/>
                    <a:pt x="26035" y="102235"/>
                    <a:pt x="28321" y="101854"/>
                  </a:cubicBezTo>
                  <a:cubicBezTo>
                    <a:pt x="212471" y="41910"/>
                    <a:pt x="481838" y="40513"/>
                    <a:pt x="484505" y="40513"/>
                  </a:cubicBezTo>
                  <a:cubicBezTo>
                    <a:pt x="495935" y="40513"/>
                    <a:pt x="504317" y="30861"/>
                    <a:pt x="504317" y="19431"/>
                  </a:cubicBezTo>
                  <a:cubicBezTo>
                    <a:pt x="504317" y="9652"/>
                    <a:pt x="495935" y="0"/>
                    <a:pt x="484505" y="0"/>
                  </a:cubicBezTo>
                  <a:close/>
                </a:path>
              </a:pathLst>
            </a:custGeom>
            <a:solidFill>
              <a:srgbClr val="FFF9F2"/>
            </a:solidFill>
          </p:spPr>
        </p:sp>
      </p:grpSp>
      <p:grpSp>
        <p:nvGrpSpPr>
          <p:cNvPr id="135" name="Group 135"/>
          <p:cNvGrpSpPr/>
          <p:nvPr/>
        </p:nvGrpSpPr>
        <p:grpSpPr>
          <a:xfrm>
            <a:off x="5545144" y="8237596"/>
            <a:ext cx="1077300" cy="1284348"/>
            <a:chOff x="0" y="0"/>
            <a:chExt cx="1436400" cy="1712464"/>
          </a:xfrm>
        </p:grpSpPr>
        <p:sp>
          <p:nvSpPr>
            <p:cNvPr id="136" name="Freeform 136"/>
            <p:cNvSpPr/>
            <p:nvPr/>
          </p:nvSpPr>
          <p:spPr>
            <a:xfrm>
              <a:off x="254" y="-127"/>
              <a:ext cx="1435862" cy="1712341"/>
            </a:xfrm>
            <a:custGeom>
              <a:avLst/>
              <a:gdLst/>
              <a:ahLst/>
              <a:cxnLst/>
              <a:rect l="l" t="t" r="r" b="b"/>
              <a:pathLst>
                <a:path w="1435862" h="1712341">
                  <a:moveTo>
                    <a:pt x="319532" y="127"/>
                  </a:moveTo>
                  <a:cubicBezTo>
                    <a:pt x="298450" y="25146"/>
                    <a:pt x="281559" y="47498"/>
                    <a:pt x="270637" y="67183"/>
                  </a:cubicBezTo>
                  <a:cubicBezTo>
                    <a:pt x="211963" y="171577"/>
                    <a:pt x="0" y="598678"/>
                    <a:pt x="440817" y="1173988"/>
                  </a:cubicBezTo>
                  <a:cubicBezTo>
                    <a:pt x="761746" y="1591183"/>
                    <a:pt x="1034161" y="1712341"/>
                    <a:pt x="1182624" y="1712341"/>
                  </a:cubicBezTo>
                  <a:cubicBezTo>
                    <a:pt x="1238377" y="1712341"/>
                    <a:pt x="1276477" y="1695450"/>
                    <a:pt x="1293495" y="1670558"/>
                  </a:cubicBezTo>
                  <a:cubicBezTo>
                    <a:pt x="1435862" y="1462532"/>
                    <a:pt x="874903" y="1108075"/>
                    <a:pt x="643001" y="703453"/>
                  </a:cubicBezTo>
                  <a:cubicBezTo>
                    <a:pt x="464439" y="391922"/>
                    <a:pt x="519049" y="202311"/>
                    <a:pt x="566420" y="130937"/>
                  </a:cubicBezTo>
                  <a:cubicBezTo>
                    <a:pt x="566420" y="130937"/>
                    <a:pt x="439420" y="45847"/>
                    <a:pt x="319532" y="0"/>
                  </a:cubicBezTo>
                  <a:close/>
                </a:path>
              </a:pathLst>
            </a:custGeom>
            <a:solidFill>
              <a:srgbClr val="FFA245"/>
            </a:solidFill>
          </p:spPr>
        </p:sp>
      </p:grpSp>
      <p:grpSp>
        <p:nvGrpSpPr>
          <p:cNvPr id="137" name="Group 137"/>
          <p:cNvGrpSpPr/>
          <p:nvPr/>
        </p:nvGrpSpPr>
        <p:grpSpPr>
          <a:xfrm rot="-5400000">
            <a:off x="11740493" y="1743107"/>
            <a:ext cx="4870200" cy="6868974"/>
            <a:chOff x="0" y="0"/>
            <a:chExt cx="6493600" cy="9158632"/>
          </a:xfrm>
        </p:grpSpPr>
        <p:sp>
          <p:nvSpPr>
            <p:cNvPr id="138" name="Freeform 138"/>
            <p:cNvSpPr/>
            <p:nvPr/>
          </p:nvSpPr>
          <p:spPr>
            <a:xfrm>
              <a:off x="0" y="0"/>
              <a:ext cx="6493637" cy="9158612"/>
            </a:xfrm>
            <a:custGeom>
              <a:avLst/>
              <a:gdLst/>
              <a:ahLst/>
              <a:cxnLst/>
              <a:rect l="l" t="t" r="r" b="b"/>
              <a:pathLst>
                <a:path w="6493637" h="9158612">
                  <a:moveTo>
                    <a:pt x="0" y="367526"/>
                  </a:moveTo>
                  <a:cubicBezTo>
                    <a:pt x="0" y="164519"/>
                    <a:pt x="193802" y="0"/>
                    <a:pt x="432943" y="0"/>
                  </a:cubicBezTo>
                  <a:lnTo>
                    <a:pt x="6060694" y="0"/>
                  </a:lnTo>
                  <a:cubicBezTo>
                    <a:pt x="6299835" y="0"/>
                    <a:pt x="6493637" y="164519"/>
                    <a:pt x="6493637" y="367526"/>
                  </a:cubicBezTo>
                  <a:lnTo>
                    <a:pt x="6493637" y="8791086"/>
                  </a:lnTo>
                  <a:cubicBezTo>
                    <a:pt x="6493637" y="8994094"/>
                    <a:pt x="6299835" y="9158612"/>
                    <a:pt x="6060694" y="9158612"/>
                  </a:cubicBezTo>
                  <a:lnTo>
                    <a:pt x="432943" y="9158612"/>
                  </a:lnTo>
                  <a:cubicBezTo>
                    <a:pt x="193802" y="9158612"/>
                    <a:pt x="0" y="8994094"/>
                    <a:pt x="0" y="8791086"/>
                  </a:cubicBezTo>
                  <a:close/>
                </a:path>
              </a:pathLst>
            </a:custGeom>
            <a:solidFill>
              <a:srgbClr val="FFB300"/>
            </a:solidFill>
          </p:spPr>
        </p:sp>
      </p:grpSp>
      <p:pic>
        <p:nvPicPr>
          <p:cNvPr id="139" name="Picture 139"/>
          <p:cNvPicPr>
            <a:picLocks noChangeAspect="1"/>
          </p:cNvPicPr>
          <p:nvPr/>
        </p:nvPicPr>
        <p:blipFill>
          <a:blip r:embed="rId4"/>
          <a:srcRect l="20724" r="13945"/>
          <a:stretch>
            <a:fillRect/>
          </a:stretch>
        </p:blipFill>
        <p:spPr>
          <a:xfrm>
            <a:off x="11311123" y="2922597"/>
            <a:ext cx="5728939" cy="4441805"/>
          </a:xfrm>
          <a:prstGeom prst="rect">
            <a:avLst/>
          </a:prstGeom>
        </p:spPr>
      </p:pic>
      <p:sp>
        <p:nvSpPr>
          <p:cNvPr id="140" name="TextBox 140"/>
          <p:cNvSpPr txBox="1"/>
          <p:nvPr/>
        </p:nvSpPr>
        <p:spPr>
          <a:xfrm>
            <a:off x="2892518" y="387185"/>
            <a:ext cx="56323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Tunarungu</a:t>
            </a:r>
          </a:p>
        </p:txBody>
      </p:sp>
      <p:pic>
        <p:nvPicPr>
          <p:cNvPr id="141" name="Picture 141">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89447" y="241397"/>
            <a:ext cx="1259849" cy="1259849"/>
          </a:xfrm>
          <a:prstGeom prst="rect">
            <a:avLst/>
          </a:prstGeom>
        </p:spPr>
      </p:pic>
      <p:pic>
        <p:nvPicPr>
          <p:cNvPr id="142" name="Picture 142">
            <a:hlinkClick r:id="rId8" action="ppaction://hlinksldjump"/>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707489" y="8790639"/>
            <a:ext cx="1282652" cy="1282652"/>
          </a:xfrm>
          <a:prstGeom prst="rect">
            <a:avLst/>
          </a:prstGeom>
        </p:spPr>
      </p:pic>
      <p:pic>
        <p:nvPicPr>
          <p:cNvPr id="143" name="Picture 143">
            <a:hlinkClick r:id="rId11" action="ppaction://hlinksldjump"/>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245393" y="8776556"/>
            <a:ext cx="1282652" cy="1282652"/>
          </a:xfrm>
          <a:prstGeom prst="rect">
            <a:avLst/>
          </a:prstGeom>
        </p:spPr>
      </p:pic>
      <p:sp>
        <p:nvSpPr>
          <p:cNvPr id="144" name="TextBox 144"/>
          <p:cNvSpPr txBox="1"/>
          <p:nvPr/>
        </p:nvSpPr>
        <p:spPr>
          <a:xfrm>
            <a:off x="962919" y="2695888"/>
            <a:ext cx="9335085" cy="4940300"/>
          </a:xfrm>
          <a:prstGeom prst="rect">
            <a:avLst/>
          </a:prstGeom>
        </p:spPr>
        <p:txBody>
          <a:bodyPr lIns="0" tIns="0" rIns="0" bIns="0" rtlCol="0" anchor="t">
            <a:spAutoFit/>
          </a:bodyPr>
          <a:lstStyle/>
          <a:p>
            <a:pPr algn="just">
              <a:lnSpc>
                <a:spcPts val="4899"/>
              </a:lnSpc>
            </a:pPr>
            <a:r>
              <a:rPr lang="en-US" sz="3499">
                <a:solidFill>
                  <a:srgbClr val="F9FCED"/>
                </a:solidFill>
                <a:latin typeface="Public Sans"/>
              </a:rPr>
              <a:t>Tunarungu adalah anak yang kehilangan seluruh atau sebagian daya pendengarannya sehingga tidak atau kurang mampu berkomunikasi secara verbal dan walaupun telah diberikan pertolongan dengan alat bantu dengar masih tetap memerlukan pelayanan khusus. </a:t>
            </a:r>
          </a:p>
          <a:p>
            <a:pPr algn="just">
              <a:lnSpc>
                <a:spcPts val="4899"/>
              </a:lnSpc>
            </a:pPr>
            <a:endParaRPr lang="en-US" sz="3499">
              <a:solidFill>
                <a:srgbClr val="F9FCED"/>
              </a:solidFill>
              <a:latin typeface="Public Sans"/>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CD1"/>
        </a:solidFill>
        <a:effectLst/>
      </p:bgPr>
    </p:bg>
    <p:spTree>
      <p:nvGrpSpPr>
        <p:cNvPr id="1" name=""/>
        <p:cNvGrpSpPr/>
        <p:nvPr/>
      </p:nvGrpSpPr>
      <p:grpSpPr>
        <a:xfrm>
          <a:off x="0" y="0"/>
          <a:ext cx="0" cy="0"/>
          <a:chOff x="0" y="0"/>
          <a:chExt cx="0" cy="0"/>
        </a:xfrm>
      </p:grpSpPr>
      <p:grpSp>
        <p:nvGrpSpPr>
          <p:cNvPr id="2" name="Group 2"/>
          <p:cNvGrpSpPr/>
          <p:nvPr/>
        </p:nvGrpSpPr>
        <p:grpSpPr>
          <a:xfrm>
            <a:off x="-642434" y="1383806"/>
            <a:ext cx="3938260" cy="1200462"/>
            <a:chOff x="0" y="0"/>
            <a:chExt cx="5251013" cy="1600616"/>
          </a:xfrm>
        </p:grpSpPr>
        <p:sp>
          <p:nvSpPr>
            <p:cNvPr id="3" name="Freeform 3"/>
            <p:cNvSpPr/>
            <p:nvPr/>
          </p:nvSpPr>
          <p:spPr>
            <a:xfrm>
              <a:off x="127" y="0"/>
              <a:ext cx="5250942" cy="1600581"/>
            </a:xfrm>
            <a:custGeom>
              <a:avLst/>
              <a:gdLst/>
              <a:ahLst/>
              <a:cxnLst/>
              <a:rect l="l" t="t" r="r" b="b"/>
              <a:pathLst>
                <a:path w="5250942" h="1600581">
                  <a:moveTo>
                    <a:pt x="1854962" y="0"/>
                  </a:moveTo>
                  <a:cubicBezTo>
                    <a:pt x="2310003" y="0"/>
                    <a:pt x="2750058" y="341122"/>
                    <a:pt x="2848610" y="787019"/>
                  </a:cubicBezTo>
                  <a:cubicBezTo>
                    <a:pt x="3004058" y="647446"/>
                    <a:pt x="3213227" y="570611"/>
                    <a:pt x="3422015" y="570611"/>
                  </a:cubicBezTo>
                  <a:cubicBezTo>
                    <a:pt x="3494405" y="570611"/>
                    <a:pt x="3566795" y="579882"/>
                    <a:pt x="3636899" y="598932"/>
                  </a:cubicBezTo>
                  <a:cubicBezTo>
                    <a:pt x="3907536" y="673989"/>
                    <a:pt x="4134739" y="893826"/>
                    <a:pt x="4218813" y="1161161"/>
                  </a:cubicBezTo>
                  <a:cubicBezTo>
                    <a:pt x="4297934" y="1115568"/>
                    <a:pt x="4388231" y="1094994"/>
                    <a:pt x="4482465" y="1094994"/>
                  </a:cubicBezTo>
                  <a:cubicBezTo>
                    <a:pt x="4792599" y="1094994"/>
                    <a:pt x="5142103" y="1318768"/>
                    <a:pt x="5250942" y="1600581"/>
                  </a:cubicBezTo>
                  <a:lnTo>
                    <a:pt x="27051" y="1600581"/>
                  </a:lnTo>
                  <a:cubicBezTo>
                    <a:pt x="27051" y="1600581"/>
                    <a:pt x="0" y="1583944"/>
                    <a:pt x="27051" y="1529842"/>
                  </a:cubicBezTo>
                  <a:cubicBezTo>
                    <a:pt x="186182" y="1220216"/>
                    <a:pt x="513080" y="996061"/>
                    <a:pt x="861695" y="991743"/>
                  </a:cubicBezTo>
                  <a:cubicBezTo>
                    <a:pt x="867791" y="504317"/>
                    <a:pt x="1278255" y="54483"/>
                    <a:pt x="1764157" y="4826"/>
                  </a:cubicBezTo>
                  <a:cubicBezTo>
                    <a:pt x="1794383" y="1524"/>
                    <a:pt x="1824609" y="0"/>
                    <a:pt x="1854962" y="0"/>
                  </a:cubicBezTo>
                  <a:close/>
                </a:path>
              </a:pathLst>
            </a:custGeom>
            <a:solidFill>
              <a:srgbClr val="FFF6E8"/>
            </a:solidFill>
          </p:spPr>
        </p:sp>
      </p:grpSp>
      <p:grpSp>
        <p:nvGrpSpPr>
          <p:cNvPr id="4" name="Group 4"/>
          <p:cNvGrpSpPr/>
          <p:nvPr/>
        </p:nvGrpSpPr>
        <p:grpSpPr>
          <a:xfrm>
            <a:off x="15604366" y="282306"/>
            <a:ext cx="3938260" cy="1200462"/>
            <a:chOff x="0" y="0"/>
            <a:chExt cx="5251013" cy="1600616"/>
          </a:xfrm>
        </p:grpSpPr>
        <p:sp>
          <p:nvSpPr>
            <p:cNvPr id="5" name="Freeform 5"/>
            <p:cNvSpPr/>
            <p:nvPr/>
          </p:nvSpPr>
          <p:spPr>
            <a:xfrm>
              <a:off x="0" y="0"/>
              <a:ext cx="5250815" cy="1600581"/>
            </a:xfrm>
            <a:custGeom>
              <a:avLst/>
              <a:gdLst/>
              <a:ahLst/>
              <a:cxnLst/>
              <a:rect l="l" t="t" r="r" b="b"/>
              <a:pathLst>
                <a:path w="5250815" h="1600581">
                  <a:moveTo>
                    <a:pt x="3395980" y="0"/>
                  </a:moveTo>
                  <a:cubicBezTo>
                    <a:pt x="2940939" y="0"/>
                    <a:pt x="2500884" y="341122"/>
                    <a:pt x="2402332" y="787019"/>
                  </a:cubicBezTo>
                  <a:cubicBezTo>
                    <a:pt x="2246884" y="647446"/>
                    <a:pt x="2037715" y="570611"/>
                    <a:pt x="1828927" y="570611"/>
                  </a:cubicBezTo>
                  <a:cubicBezTo>
                    <a:pt x="1756537" y="570611"/>
                    <a:pt x="1684147" y="579882"/>
                    <a:pt x="1614043" y="598932"/>
                  </a:cubicBezTo>
                  <a:cubicBezTo>
                    <a:pt x="1343406" y="673989"/>
                    <a:pt x="1116203" y="893826"/>
                    <a:pt x="1032129" y="1161161"/>
                  </a:cubicBezTo>
                  <a:cubicBezTo>
                    <a:pt x="953008" y="1115568"/>
                    <a:pt x="862711" y="1094994"/>
                    <a:pt x="768477" y="1094994"/>
                  </a:cubicBezTo>
                  <a:cubicBezTo>
                    <a:pt x="458343" y="1094994"/>
                    <a:pt x="108839" y="1318768"/>
                    <a:pt x="0" y="1600581"/>
                  </a:cubicBezTo>
                  <a:lnTo>
                    <a:pt x="5223764" y="1600581"/>
                  </a:lnTo>
                  <a:cubicBezTo>
                    <a:pt x="5223764" y="1600581"/>
                    <a:pt x="5250815" y="1583944"/>
                    <a:pt x="5223764" y="1529842"/>
                  </a:cubicBezTo>
                  <a:cubicBezTo>
                    <a:pt x="5064633" y="1220089"/>
                    <a:pt x="4737862" y="995934"/>
                    <a:pt x="4389247" y="991616"/>
                  </a:cubicBezTo>
                  <a:cubicBezTo>
                    <a:pt x="4383151" y="504190"/>
                    <a:pt x="3972687" y="54356"/>
                    <a:pt x="3486785" y="4699"/>
                  </a:cubicBezTo>
                  <a:cubicBezTo>
                    <a:pt x="3456559" y="1524"/>
                    <a:pt x="3426206" y="0"/>
                    <a:pt x="3395980" y="0"/>
                  </a:cubicBezTo>
                  <a:close/>
                </a:path>
              </a:pathLst>
            </a:custGeom>
            <a:solidFill>
              <a:srgbClr val="FFF6E8"/>
            </a:solidFill>
          </p:spPr>
        </p:sp>
      </p:grpSp>
      <p:grpSp>
        <p:nvGrpSpPr>
          <p:cNvPr id="6" name="Group 6"/>
          <p:cNvGrpSpPr/>
          <p:nvPr/>
        </p:nvGrpSpPr>
        <p:grpSpPr>
          <a:xfrm>
            <a:off x="-182100" y="6414600"/>
            <a:ext cx="10076030" cy="3377854"/>
            <a:chOff x="0" y="0"/>
            <a:chExt cx="13434707" cy="4503805"/>
          </a:xfrm>
        </p:grpSpPr>
        <p:sp>
          <p:nvSpPr>
            <p:cNvPr id="7" name="Freeform 7"/>
            <p:cNvSpPr/>
            <p:nvPr/>
          </p:nvSpPr>
          <p:spPr>
            <a:xfrm>
              <a:off x="0" y="254"/>
              <a:ext cx="13434440" cy="4503547"/>
            </a:xfrm>
            <a:custGeom>
              <a:avLst/>
              <a:gdLst/>
              <a:ahLst/>
              <a:cxnLst/>
              <a:rect l="l" t="t" r="r" b="b"/>
              <a:pathLst>
                <a:path w="13434440" h="4503547">
                  <a:moveTo>
                    <a:pt x="2232025" y="0"/>
                  </a:moveTo>
                  <a:cubicBezTo>
                    <a:pt x="2127885" y="0"/>
                    <a:pt x="2057146" y="207645"/>
                    <a:pt x="2039620" y="266700"/>
                  </a:cubicBezTo>
                  <a:cubicBezTo>
                    <a:pt x="2037080" y="266700"/>
                    <a:pt x="2034794" y="265049"/>
                    <a:pt x="2032635" y="265049"/>
                  </a:cubicBezTo>
                  <a:cubicBezTo>
                    <a:pt x="2018284" y="205486"/>
                    <a:pt x="1963547" y="3048"/>
                    <a:pt x="1879092" y="3048"/>
                  </a:cubicBezTo>
                  <a:cubicBezTo>
                    <a:pt x="1872996" y="3048"/>
                    <a:pt x="1866392" y="4191"/>
                    <a:pt x="1859661" y="6604"/>
                  </a:cubicBezTo>
                  <a:cubicBezTo>
                    <a:pt x="1777746" y="37592"/>
                    <a:pt x="1833245" y="175260"/>
                    <a:pt x="1871091" y="248539"/>
                  </a:cubicBezTo>
                  <a:cubicBezTo>
                    <a:pt x="1274445" y="191135"/>
                    <a:pt x="651764" y="144145"/>
                    <a:pt x="0" y="109601"/>
                  </a:cubicBezTo>
                  <a:lnTo>
                    <a:pt x="22352" y="4503547"/>
                  </a:lnTo>
                  <a:lnTo>
                    <a:pt x="13434440" y="4503547"/>
                  </a:lnTo>
                  <a:cubicBezTo>
                    <a:pt x="13434440" y="4503547"/>
                    <a:pt x="11524107" y="2089785"/>
                    <a:pt x="5577205" y="814832"/>
                  </a:cubicBezTo>
                  <a:cubicBezTo>
                    <a:pt x="5641213" y="739394"/>
                    <a:pt x="5720842" y="628396"/>
                    <a:pt x="5654675" y="618490"/>
                  </a:cubicBezTo>
                  <a:cubicBezTo>
                    <a:pt x="5650483" y="617728"/>
                    <a:pt x="5646674" y="617601"/>
                    <a:pt x="5642609" y="617601"/>
                  </a:cubicBezTo>
                  <a:cubicBezTo>
                    <a:pt x="5570346" y="617601"/>
                    <a:pt x="5486145" y="724789"/>
                    <a:pt x="5444489" y="787146"/>
                  </a:cubicBezTo>
                  <a:cubicBezTo>
                    <a:pt x="5435600" y="785495"/>
                    <a:pt x="5426328" y="783844"/>
                    <a:pt x="5417693" y="782193"/>
                  </a:cubicBezTo>
                  <a:cubicBezTo>
                    <a:pt x="5419978" y="705231"/>
                    <a:pt x="5413502" y="570357"/>
                    <a:pt x="5345049" y="570357"/>
                  </a:cubicBezTo>
                  <a:cubicBezTo>
                    <a:pt x="5341874" y="570357"/>
                    <a:pt x="5338699" y="570611"/>
                    <a:pt x="5335524" y="571119"/>
                  </a:cubicBezTo>
                  <a:cubicBezTo>
                    <a:pt x="5268976" y="584073"/>
                    <a:pt x="5268976" y="682371"/>
                    <a:pt x="5280152" y="752856"/>
                  </a:cubicBezTo>
                  <a:cubicBezTo>
                    <a:pt x="4347082" y="562864"/>
                    <a:pt x="3320795" y="402717"/>
                    <a:pt x="2188337" y="281559"/>
                  </a:cubicBezTo>
                  <a:cubicBezTo>
                    <a:pt x="2234311" y="194691"/>
                    <a:pt x="2325370" y="0"/>
                    <a:pt x="2232025" y="0"/>
                  </a:cubicBezTo>
                  <a:close/>
                </a:path>
              </a:pathLst>
            </a:custGeom>
            <a:solidFill>
              <a:srgbClr val="40A378"/>
            </a:solidFill>
          </p:spPr>
        </p:sp>
      </p:grpSp>
      <p:grpSp>
        <p:nvGrpSpPr>
          <p:cNvPr id="8" name="Group 8"/>
          <p:cNvGrpSpPr/>
          <p:nvPr/>
        </p:nvGrpSpPr>
        <p:grpSpPr>
          <a:xfrm>
            <a:off x="-182100" y="8858604"/>
            <a:ext cx="18643002" cy="1579792"/>
            <a:chOff x="0" y="0"/>
            <a:chExt cx="24857336" cy="2106389"/>
          </a:xfrm>
        </p:grpSpPr>
        <p:sp>
          <p:nvSpPr>
            <p:cNvPr id="9" name="Freeform 9"/>
            <p:cNvSpPr/>
            <p:nvPr/>
          </p:nvSpPr>
          <p:spPr>
            <a:xfrm>
              <a:off x="0" y="0"/>
              <a:ext cx="24857329" cy="2106422"/>
            </a:xfrm>
            <a:custGeom>
              <a:avLst/>
              <a:gdLst/>
              <a:ahLst/>
              <a:cxnLst/>
              <a:rect l="l" t="t" r="r" b="b"/>
              <a:pathLst>
                <a:path w="24857329" h="2106422">
                  <a:moveTo>
                    <a:pt x="12401804" y="0"/>
                  </a:moveTo>
                  <a:cubicBezTo>
                    <a:pt x="8726424" y="0"/>
                    <a:pt x="4478909" y="25781"/>
                    <a:pt x="6223" y="102870"/>
                  </a:cubicBezTo>
                  <a:cubicBezTo>
                    <a:pt x="0" y="103759"/>
                    <a:pt x="38481" y="1066165"/>
                    <a:pt x="39751" y="1316863"/>
                  </a:cubicBezTo>
                  <a:cubicBezTo>
                    <a:pt x="43053" y="1739519"/>
                    <a:pt x="49022" y="2106422"/>
                    <a:pt x="49022" y="2106422"/>
                  </a:cubicBezTo>
                  <a:lnTo>
                    <a:pt x="24857329" y="2106422"/>
                  </a:lnTo>
                  <a:lnTo>
                    <a:pt x="24815546" y="102870"/>
                  </a:lnTo>
                  <a:cubicBezTo>
                    <a:pt x="24815546" y="102870"/>
                    <a:pt x="19752690" y="0"/>
                    <a:pt x="12401803" y="0"/>
                  </a:cubicBezTo>
                  <a:close/>
                </a:path>
              </a:pathLst>
            </a:custGeom>
            <a:solidFill>
              <a:srgbClr val="168E5E"/>
            </a:solidFill>
          </p:spPr>
        </p:sp>
      </p:grpSp>
      <p:grpSp>
        <p:nvGrpSpPr>
          <p:cNvPr id="10" name="Group 10"/>
          <p:cNvGrpSpPr/>
          <p:nvPr/>
        </p:nvGrpSpPr>
        <p:grpSpPr>
          <a:xfrm>
            <a:off x="16320238" y="8113946"/>
            <a:ext cx="2947014" cy="2230374"/>
            <a:chOff x="0" y="0"/>
            <a:chExt cx="3929352" cy="2973832"/>
          </a:xfrm>
        </p:grpSpPr>
        <p:sp>
          <p:nvSpPr>
            <p:cNvPr id="11" name="Freeform 11"/>
            <p:cNvSpPr/>
            <p:nvPr/>
          </p:nvSpPr>
          <p:spPr>
            <a:xfrm>
              <a:off x="127" y="0"/>
              <a:ext cx="3929253" cy="2973832"/>
            </a:xfrm>
            <a:custGeom>
              <a:avLst/>
              <a:gdLst/>
              <a:ahLst/>
              <a:cxnLst/>
              <a:rect l="l" t="t" r="r" b="b"/>
              <a:pathLst>
                <a:path w="3929253" h="2973832">
                  <a:moveTo>
                    <a:pt x="3133217" y="0"/>
                  </a:moveTo>
                  <a:cubicBezTo>
                    <a:pt x="3449447" y="0"/>
                    <a:pt x="3733419" y="136652"/>
                    <a:pt x="3929253" y="353949"/>
                  </a:cubicBezTo>
                  <a:cubicBezTo>
                    <a:pt x="3926586" y="1755267"/>
                    <a:pt x="3922014" y="2973832"/>
                    <a:pt x="3922014" y="2973832"/>
                  </a:cubicBezTo>
                  <a:lnTo>
                    <a:pt x="3683" y="2973832"/>
                  </a:lnTo>
                  <a:cubicBezTo>
                    <a:pt x="1397" y="2944876"/>
                    <a:pt x="0" y="2917063"/>
                    <a:pt x="0" y="2888107"/>
                  </a:cubicBezTo>
                  <a:cubicBezTo>
                    <a:pt x="0" y="2454402"/>
                    <a:pt x="257429" y="2081276"/>
                    <a:pt x="628142" y="1912112"/>
                  </a:cubicBezTo>
                  <a:cubicBezTo>
                    <a:pt x="541147" y="1757680"/>
                    <a:pt x="491490" y="1579880"/>
                    <a:pt x="491490" y="1390396"/>
                  </a:cubicBezTo>
                  <a:cubicBezTo>
                    <a:pt x="491490" y="1366266"/>
                    <a:pt x="492760" y="1342136"/>
                    <a:pt x="494157" y="1319022"/>
                  </a:cubicBezTo>
                  <a:cubicBezTo>
                    <a:pt x="530479" y="759714"/>
                    <a:pt x="995299" y="318897"/>
                    <a:pt x="1562862" y="318897"/>
                  </a:cubicBezTo>
                  <a:cubicBezTo>
                    <a:pt x="1804289" y="318897"/>
                    <a:pt x="2027809" y="398526"/>
                    <a:pt x="2206625" y="533908"/>
                  </a:cubicBezTo>
                  <a:cubicBezTo>
                    <a:pt x="2392934" y="213995"/>
                    <a:pt x="2736977" y="0"/>
                    <a:pt x="3133217" y="0"/>
                  </a:cubicBezTo>
                  <a:close/>
                </a:path>
              </a:pathLst>
            </a:custGeom>
            <a:solidFill>
              <a:srgbClr val="11734C"/>
            </a:solidFill>
          </p:spPr>
        </p:sp>
      </p:grpSp>
      <p:grpSp>
        <p:nvGrpSpPr>
          <p:cNvPr id="12" name="Group 12"/>
          <p:cNvGrpSpPr/>
          <p:nvPr/>
        </p:nvGrpSpPr>
        <p:grpSpPr>
          <a:xfrm>
            <a:off x="17621990" y="9260713"/>
            <a:ext cx="465808" cy="381635"/>
            <a:chOff x="0" y="0"/>
            <a:chExt cx="621077" cy="508846"/>
          </a:xfrm>
        </p:grpSpPr>
        <p:sp>
          <p:nvSpPr>
            <p:cNvPr id="13" name="Freeform 13"/>
            <p:cNvSpPr/>
            <p:nvPr/>
          </p:nvSpPr>
          <p:spPr>
            <a:xfrm>
              <a:off x="0" y="0"/>
              <a:ext cx="620776" cy="508889"/>
            </a:xfrm>
            <a:custGeom>
              <a:avLst/>
              <a:gdLst/>
              <a:ahLst/>
              <a:cxnLst/>
              <a:rect l="l" t="t" r="r" b="b"/>
              <a:pathLst>
                <a:path w="620776" h="508889">
                  <a:moveTo>
                    <a:pt x="150622" y="0"/>
                  </a:moveTo>
                  <a:lnTo>
                    <a:pt x="0" y="121158"/>
                  </a:lnTo>
                  <a:cubicBezTo>
                    <a:pt x="4699" y="127254"/>
                    <a:pt x="164084" y="508889"/>
                    <a:pt x="324358" y="508889"/>
                  </a:cubicBezTo>
                  <a:cubicBezTo>
                    <a:pt x="346710" y="508889"/>
                    <a:pt x="369316" y="501269"/>
                    <a:pt x="391668" y="483870"/>
                  </a:cubicBezTo>
                  <a:cubicBezTo>
                    <a:pt x="620776" y="304165"/>
                    <a:pt x="150622" y="0"/>
                    <a:pt x="150622" y="0"/>
                  </a:cubicBezTo>
                  <a:close/>
                </a:path>
              </a:pathLst>
            </a:custGeom>
            <a:solidFill>
              <a:srgbClr val="FFEDD7"/>
            </a:solidFill>
          </p:spPr>
        </p:sp>
      </p:grpSp>
      <p:grpSp>
        <p:nvGrpSpPr>
          <p:cNvPr id="14" name="Group 14"/>
          <p:cNvGrpSpPr/>
          <p:nvPr/>
        </p:nvGrpSpPr>
        <p:grpSpPr>
          <a:xfrm>
            <a:off x="17592509" y="8858618"/>
            <a:ext cx="397632" cy="398219"/>
            <a:chOff x="0" y="0"/>
            <a:chExt cx="530176" cy="530959"/>
          </a:xfrm>
        </p:grpSpPr>
        <p:sp>
          <p:nvSpPr>
            <p:cNvPr id="15" name="Freeform 15"/>
            <p:cNvSpPr/>
            <p:nvPr/>
          </p:nvSpPr>
          <p:spPr>
            <a:xfrm>
              <a:off x="0" y="0"/>
              <a:ext cx="530225" cy="530987"/>
            </a:xfrm>
            <a:custGeom>
              <a:avLst/>
              <a:gdLst/>
              <a:ahLst/>
              <a:cxnLst/>
              <a:rect l="l" t="t" r="r" b="b"/>
              <a:pathLst>
                <a:path w="530225" h="530987">
                  <a:moveTo>
                    <a:pt x="250317" y="0"/>
                  </a:moveTo>
                  <a:cubicBezTo>
                    <a:pt x="48641" y="0"/>
                    <a:pt x="0" y="448945"/>
                    <a:pt x="0" y="448945"/>
                  </a:cubicBezTo>
                  <a:lnTo>
                    <a:pt x="175895" y="530987"/>
                  </a:lnTo>
                  <a:cubicBezTo>
                    <a:pt x="179578" y="522351"/>
                    <a:pt x="530225" y="113538"/>
                    <a:pt x="323342" y="17907"/>
                  </a:cubicBezTo>
                  <a:cubicBezTo>
                    <a:pt x="297053" y="5588"/>
                    <a:pt x="272669" y="0"/>
                    <a:pt x="250317" y="0"/>
                  </a:cubicBezTo>
                  <a:close/>
                </a:path>
              </a:pathLst>
            </a:custGeom>
            <a:solidFill>
              <a:srgbClr val="FFEDD7"/>
            </a:solidFill>
          </p:spPr>
        </p:sp>
      </p:grpSp>
      <p:grpSp>
        <p:nvGrpSpPr>
          <p:cNvPr id="16" name="Group 16"/>
          <p:cNvGrpSpPr/>
          <p:nvPr/>
        </p:nvGrpSpPr>
        <p:grpSpPr>
          <a:xfrm>
            <a:off x="17187500" y="9193821"/>
            <a:ext cx="444803" cy="258355"/>
            <a:chOff x="0" y="0"/>
            <a:chExt cx="593071" cy="344474"/>
          </a:xfrm>
        </p:grpSpPr>
        <p:sp>
          <p:nvSpPr>
            <p:cNvPr id="17" name="Freeform 17"/>
            <p:cNvSpPr/>
            <p:nvPr/>
          </p:nvSpPr>
          <p:spPr>
            <a:xfrm>
              <a:off x="0" y="254"/>
              <a:ext cx="592836" cy="344297"/>
            </a:xfrm>
            <a:custGeom>
              <a:avLst/>
              <a:gdLst/>
              <a:ahLst/>
              <a:cxnLst/>
              <a:rect l="l" t="t" r="r" b="b"/>
              <a:pathLst>
                <a:path w="592836" h="344297">
                  <a:moveTo>
                    <a:pt x="545465" y="18923"/>
                  </a:moveTo>
                  <a:cubicBezTo>
                    <a:pt x="536829" y="22098"/>
                    <a:pt x="0" y="0"/>
                    <a:pt x="53086" y="222377"/>
                  </a:cubicBezTo>
                  <a:cubicBezTo>
                    <a:pt x="74422" y="313309"/>
                    <a:pt x="138303" y="344297"/>
                    <a:pt x="215011" y="344297"/>
                  </a:cubicBezTo>
                  <a:cubicBezTo>
                    <a:pt x="375666" y="344297"/>
                    <a:pt x="592836" y="208407"/>
                    <a:pt x="592836" y="208407"/>
                  </a:cubicBezTo>
                  <a:lnTo>
                    <a:pt x="545465" y="18923"/>
                  </a:lnTo>
                  <a:close/>
                </a:path>
              </a:pathLst>
            </a:custGeom>
            <a:solidFill>
              <a:srgbClr val="FFEDD7"/>
            </a:solidFill>
          </p:spPr>
        </p:sp>
      </p:grpSp>
      <p:grpSp>
        <p:nvGrpSpPr>
          <p:cNvPr id="18" name="Group 18"/>
          <p:cNvGrpSpPr/>
          <p:nvPr/>
        </p:nvGrpSpPr>
        <p:grpSpPr>
          <a:xfrm>
            <a:off x="17632124" y="9000512"/>
            <a:ext cx="519612" cy="369472"/>
            <a:chOff x="0" y="0"/>
            <a:chExt cx="692816" cy="492630"/>
          </a:xfrm>
        </p:grpSpPr>
        <p:sp>
          <p:nvSpPr>
            <p:cNvPr id="19" name="Freeform 19"/>
            <p:cNvSpPr/>
            <p:nvPr/>
          </p:nvSpPr>
          <p:spPr>
            <a:xfrm>
              <a:off x="0" y="254"/>
              <a:ext cx="692531" cy="492125"/>
            </a:xfrm>
            <a:custGeom>
              <a:avLst/>
              <a:gdLst/>
              <a:ahLst/>
              <a:cxnLst/>
              <a:rect l="l" t="t" r="r" b="b"/>
              <a:pathLst>
                <a:path w="692531" h="492125">
                  <a:moveTo>
                    <a:pt x="477393" y="0"/>
                  </a:moveTo>
                  <a:cubicBezTo>
                    <a:pt x="340233" y="0"/>
                    <a:pt x="0" y="260985"/>
                    <a:pt x="0" y="260985"/>
                  </a:cubicBezTo>
                  <a:lnTo>
                    <a:pt x="37846" y="428752"/>
                  </a:lnTo>
                  <a:cubicBezTo>
                    <a:pt x="37846" y="428752"/>
                    <a:pt x="264414" y="492125"/>
                    <a:pt x="430403" y="492125"/>
                  </a:cubicBezTo>
                  <a:cubicBezTo>
                    <a:pt x="486156" y="492125"/>
                    <a:pt x="534797" y="485013"/>
                    <a:pt x="566293" y="466090"/>
                  </a:cubicBezTo>
                  <a:cubicBezTo>
                    <a:pt x="692531" y="391160"/>
                    <a:pt x="408813" y="260985"/>
                    <a:pt x="408813" y="260985"/>
                  </a:cubicBezTo>
                  <a:cubicBezTo>
                    <a:pt x="408813" y="260985"/>
                    <a:pt x="594995" y="131445"/>
                    <a:pt x="525272" y="21971"/>
                  </a:cubicBezTo>
                  <a:cubicBezTo>
                    <a:pt x="515874" y="6604"/>
                    <a:pt x="499237" y="0"/>
                    <a:pt x="477393" y="0"/>
                  </a:cubicBezTo>
                  <a:close/>
                </a:path>
              </a:pathLst>
            </a:custGeom>
            <a:solidFill>
              <a:srgbClr val="FFF9F2"/>
            </a:solidFill>
          </p:spPr>
        </p:sp>
      </p:grpSp>
      <p:grpSp>
        <p:nvGrpSpPr>
          <p:cNvPr id="20" name="Group 20"/>
          <p:cNvGrpSpPr/>
          <p:nvPr/>
        </p:nvGrpSpPr>
        <p:grpSpPr>
          <a:xfrm>
            <a:off x="17218272" y="8876862"/>
            <a:ext cx="489763" cy="457005"/>
            <a:chOff x="0" y="0"/>
            <a:chExt cx="653017" cy="609340"/>
          </a:xfrm>
        </p:grpSpPr>
        <p:sp>
          <p:nvSpPr>
            <p:cNvPr id="21" name="Freeform 21"/>
            <p:cNvSpPr/>
            <p:nvPr/>
          </p:nvSpPr>
          <p:spPr>
            <a:xfrm>
              <a:off x="0" y="254"/>
              <a:ext cx="652780" cy="608838"/>
            </a:xfrm>
            <a:custGeom>
              <a:avLst/>
              <a:gdLst/>
              <a:ahLst/>
              <a:cxnLst/>
              <a:rect l="l" t="t" r="r" b="b"/>
              <a:pathLst>
                <a:path w="652780" h="608838">
                  <a:moveTo>
                    <a:pt x="402971" y="0"/>
                  </a:moveTo>
                  <a:cubicBezTo>
                    <a:pt x="318008" y="0"/>
                    <a:pt x="331724" y="246634"/>
                    <a:pt x="331724" y="246634"/>
                  </a:cubicBezTo>
                  <a:cubicBezTo>
                    <a:pt x="331724" y="246634"/>
                    <a:pt x="247650" y="203835"/>
                    <a:pt x="170561" y="203835"/>
                  </a:cubicBezTo>
                  <a:cubicBezTo>
                    <a:pt x="128270" y="203835"/>
                    <a:pt x="88011" y="216662"/>
                    <a:pt x="64897" y="256667"/>
                  </a:cubicBezTo>
                  <a:cubicBezTo>
                    <a:pt x="0" y="369824"/>
                    <a:pt x="523240" y="608838"/>
                    <a:pt x="523240" y="608838"/>
                  </a:cubicBezTo>
                  <a:lnTo>
                    <a:pt x="652780" y="497840"/>
                  </a:lnTo>
                  <a:cubicBezTo>
                    <a:pt x="652780" y="497840"/>
                    <a:pt x="565785" y="87503"/>
                    <a:pt x="439039" y="12319"/>
                  </a:cubicBezTo>
                  <a:cubicBezTo>
                    <a:pt x="425323" y="3683"/>
                    <a:pt x="413258" y="0"/>
                    <a:pt x="402971" y="0"/>
                  </a:cubicBezTo>
                  <a:close/>
                </a:path>
              </a:pathLst>
            </a:custGeom>
            <a:solidFill>
              <a:srgbClr val="FFF9F2"/>
            </a:solidFill>
          </p:spPr>
        </p:sp>
      </p:grpSp>
      <p:grpSp>
        <p:nvGrpSpPr>
          <p:cNvPr id="22" name="Group 22"/>
          <p:cNvGrpSpPr/>
          <p:nvPr/>
        </p:nvGrpSpPr>
        <p:grpSpPr>
          <a:xfrm>
            <a:off x="17314088" y="9276009"/>
            <a:ext cx="393947" cy="475985"/>
            <a:chOff x="0" y="0"/>
            <a:chExt cx="525263" cy="634647"/>
          </a:xfrm>
        </p:grpSpPr>
        <p:sp>
          <p:nvSpPr>
            <p:cNvPr id="23" name="Freeform 23"/>
            <p:cNvSpPr/>
            <p:nvPr/>
          </p:nvSpPr>
          <p:spPr>
            <a:xfrm>
              <a:off x="254" y="254"/>
              <a:ext cx="524764" cy="634111"/>
            </a:xfrm>
            <a:custGeom>
              <a:avLst/>
              <a:gdLst/>
              <a:ahLst/>
              <a:cxnLst/>
              <a:rect l="l" t="t" r="r" b="b"/>
              <a:pathLst>
                <a:path w="524764" h="634111">
                  <a:moveTo>
                    <a:pt x="370967" y="0"/>
                  </a:moveTo>
                  <a:cubicBezTo>
                    <a:pt x="370967" y="0"/>
                    <a:pt x="29210" y="239014"/>
                    <a:pt x="7112" y="384556"/>
                  </a:cubicBezTo>
                  <a:cubicBezTo>
                    <a:pt x="0" y="434975"/>
                    <a:pt x="28702" y="451358"/>
                    <a:pt x="69469" y="451358"/>
                  </a:cubicBezTo>
                  <a:cubicBezTo>
                    <a:pt x="146304" y="451358"/>
                    <a:pt x="265049" y="393065"/>
                    <a:pt x="265049" y="393065"/>
                  </a:cubicBezTo>
                  <a:cubicBezTo>
                    <a:pt x="265049" y="393065"/>
                    <a:pt x="247904" y="618617"/>
                    <a:pt x="377825" y="633857"/>
                  </a:cubicBezTo>
                  <a:cubicBezTo>
                    <a:pt x="379603" y="634111"/>
                    <a:pt x="381254" y="634111"/>
                    <a:pt x="383032" y="634111"/>
                  </a:cubicBezTo>
                  <a:cubicBezTo>
                    <a:pt x="508635" y="634111"/>
                    <a:pt x="524764" y="74930"/>
                    <a:pt x="524764" y="74930"/>
                  </a:cubicBezTo>
                  <a:lnTo>
                    <a:pt x="370967" y="0"/>
                  </a:lnTo>
                  <a:close/>
                </a:path>
              </a:pathLst>
            </a:custGeom>
            <a:solidFill>
              <a:srgbClr val="FFF9F2"/>
            </a:solidFill>
          </p:spPr>
        </p:sp>
      </p:grpSp>
      <p:grpSp>
        <p:nvGrpSpPr>
          <p:cNvPr id="24" name="Group 24"/>
          <p:cNvGrpSpPr/>
          <p:nvPr/>
        </p:nvGrpSpPr>
        <p:grpSpPr>
          <a:xfrm>
            <a:off x="17533728" y="9145354"/>
            <a:ext cx="258885" cy="260197"/>
            <a:chOff x="0" y="0"/>
            <a:chExt cx="345180" cy="346929"/>
          </a:xfrm>
        </p:grpSpPr>
        <p:sp>
          <p:nvSpPr>
            <p:cNvPr id="25" name="Freeform 25"/>
            <p:cNvSpPr/>
            <p:nvPr/>
          </p:nvSpPr>
          <p:spPr>
            <a:xfrm>
              <a:off x="0" y="0"/>
              <a:ext cx="345186" cy="346710"/>
            </a:xfrm>
            <a:custGeom>
              <a:avLst/>
              <a:gdLst/>
              <a:ahLst/>
              <a:cxnLst/>
              <a:rect l="l" t="t" r="r" b="b"/>
              <a:pathLst>
                <a:path w="345186" h="346710">
                  <a:moveTo>
                    <a:pt x="172212" y="0"/>
                  </a:moveTo>
                  <a:cubicBezTo>
                    <a:pt x="76708" y="0"/>
                    <a:pt x="0" y="78359"/>
                    <a:pt x="0" y="174498"/>
                  </a:cubicBezTo>
                  <a:cubicBezTo>
                    <a:pt x="0" y="270002"/>
                    <a:pt x="76708" y="346710"/>
                    <a:pt x="172212" y="346710"/>
                  </a:cubicBezTo>
                  <a:cubicBezTo>
                    <a:pt x="268224" y="346710"/>
                    <a:pt x="345186" y="270002"/>
                    <a:pt x="345186" y="174498"/>
                  </a:cubicBezTo>
                  <a:cubicBezTo>
                    <a:pt x="345186" y="78359"/>
                    <a:pt x="268224" y="0"/>
                    <a:pt x="172212" y="0"/>
                  </a:cubicBezTo>
                  <a:close/>
                </a:path>
              </a:pathLst>
            </a:custGeom>
            <a:solidFill>
              <a:srgbClr val="FFB300"/>
            </a:solidFill>
          </p:spPr>
        </p:sp>
      </p:grpSp>
      <p:grpSp>
        <p:nvGrpSpPr>
          <p:cNvPr id="26" name="Group 26"/>
          <p:cNvGrpSpPr/>
          <p:nvPr/>
        </p:nvGrpSpPr>
        <p:grpSpPr>
          <a:xfrm>
            <a:off x="8199015" y="9420814"/>
            <a:ext cx="352368" cy="288702"/>
            <a:chOff x="0" y="0"/>
            <a:chExt cx="469824" cy="384936"/>
          </a:xfrm>
        </p:grpSpPr>
        <p:sp>
          <p:nvSpPr>
            <p:cNvPr id="27" name="Freeform 27"/>
            <p:cNvSpPr/>
            <p:nvPr/>
          </p:nvSpPr>
          <p:spPr>
            <a:xfrm>
              <a:off x="0" y="0"/>
              <a:ext cx="469646" cy="384937"/>
            </a:xfrm>
            <a:custGeom>
              <a:avLst/>
              <a:gdLst/>
              <a:ahLst/>
              <a:cxnLst/>
              <a:rect l="l" t="t" r="r" b="b"/>
              <a:pathLst>
                <a:path w="469646" h="384937">
                  <a:moveTo>
                    <a:pt x="113919" y="0"/>
                  </a:moveTo>
                  <a:lnTo>
                    <a:pt x="0" y="91694"/>
                  </a:lnTo>
                  <a:cubicBezTo>
                    <a:pt x="3556" y="96393"/>
                    <a:pt x="124206" y="384937"/>
                    <a:pt x="245364" y="384937"/>
                  </a:cubicBezTo>
                  <a:cubicBezTo>
                    <a:pt x="262255" y="384937"/>
                    <a:pt x="279400" y="379222"/>
                    <a:pt x="296291" y="366014"/>
                  </a:cubicBezTo>
                  <a:cubicBezTo>
                    <a:pt x="469646" y="230124"/>
                    <a:pt x="113919" y="0"/>
                    <a:pt x="113919" y="0"/>
                  </a:cubicBezTo>
                  <a:close/>
                </a:path>
              </a:pathLst>
            </a:custGeom>
            <a:solidFill>
              <a:srgbClr val="FFEDD7"/>
            </a:solidFill>
          </p:spPr>
        </p:sp>
      </p:grpSp>
      <p:grpSp>
        <p:nvGrpSpPr>
          <p:cNvPr id="28" name="Group 28"/>
          <p:cNvGrpSpPr/>
          <p:nvPr/>
        </p:nvGrpSpPr>
        <p:grpSpPr>
          <a:xfrm>
            <a:off x="8176714" y="9116634"/>
            <a:ext cx="300796" cy="301248"/>
            <a:chOff x="0" y="0"/>
            <a:chExt cx="401061" cy="401664"/>
          </a:xfrm>
        </p:grpSpPr>
        <p:sp>
          <p:nvSpPr>
            <p:cNvPr id="29" name="Freeform 29"/>
            <p:cNvSpPr/>
            <p:nvPr/>
          </p:nvSpPr>
          <p:spPr>
            <a:xfrm>
              <a:off x="0" y="0"/>
              <a:ext cx="401066" cy="401701"/>
            </a:xfrm>
            <a:custGeom>
              <a:avLst/>
              <a:gdLst/>
              <a:ahLst/>
              <a:cxnLst/>
              <a:rect l="l" t="t" r="r" b="b"/>
              <a:pathLst>
                <a:path w="401066" h="401701">
                  <a:moveTo>
                    <a:pt x="189357" y="0"/>
                  </a:moveTo>
                  <a:cubicBezTo>
                    <a:pt x="36830" y="0"/>
                    <a:pt x="0" y="339598"/>
                    <a:pt x="0" y="339598"/>
                  </a:cubicBezTo>
                  <a:lnTo>
                    <a:pt x="133096" y="401701"/>
                  </a:lnTo>
                  <a:cubicBezTo>
                    <a:pt x="135890" y="395224"/>
                    <a:pt x="401066" y="85852"/>
                    <a:pt x="244602" y="13589"/>
                  </a:cubicBezTo>
                  <a:cubicBezTo>
                    <a:pt x="224663" y="4318"/>
                    <a:pt x="206248" y="0"/>
                    <a:pt x="189357" y="0"/>
                  </a:cubicBezTo>
                  <a:close/>
                </a:path>
              </a:pathLst>
            </a:custGeom>
            <a:solidFill>
              <a:srgbClr val="FFEDD7"/>
            </a:solidFill>
          </p:spPr>
        </p:sp>
      </p:grpSp>
      <p:grpSp>
        <p:nvGrpSpPr>
          <p:cNvPr id="30" name="Group 30"/>
          <p:cNvGrpSpPr/>
          <p:nvPr/>
        </p:nvGrpSpPr>
        <p:grpSpPr>
          <a:xfrm>
            <a:off x="7870338" y="9370211"/>
            <a:ext cx="336479" cy="195443"/>
            <a:chOff x="0" y="0"/>
            <a:chExt cx="448639" cy="260590"/>
          </a:xfrm>
        </p:grpSpPr>
        <p:sp>
          <p:nvSpPr>
            <p:cNvPr id="31" name="Freeform 31"/>
            <p:cNvSpPr/>
            <p:nvPr/>
          </p:nvSpPr>
          <p:spPr>
            <a:xfrm>
              <a:off x="0" y="127"/>
              <a:ext cx="448437" cy="260477"/>
            </a:xfrm>
            <a:custGeom>
              <a:avLst/>
              <a:gdLst/>
              <a:ahLst/>
              <a:cxnLst/>
              <a:rect l="l" t="t" r="r" b="b"/>
              <a:pathLst>
                <a:path w="448437" h="260477">
                  <a:moveTo>
                    <a:pt x="412623" y="14351"/>
                  </a:moveTo>
                  <a:cubicBezTo>
                    <a:pt x="406019" y="16764"/>
                    <a:pt x="0" y="0"/>
                    <a:pt x="40132" y="168275"/>
                  </a:cubicBezTo>
                  <a:cubicBezTo>
                    <a:pt x="56261" y="237109"/>
                    <a:pt x="104648" y="260477"/>
                    <a:pt x="162560" y="260477"/>
                  </a:cubicBezTo>
                  <a:cubicBezTo>
                    <a:pt x="284099" y="260477"/>
                    <a:pt x="448437" y="157734"/>
                    <a:pt x="448437" y="157734"/>
                  </a:cubicBezTo>
                  <a:lnTo>
                    <a:pt x="412623" y="14351"/>
                  </a:lnTo>
                  <a:close/>
                </a:path>
              </a:pathLst>
            </a:custGeom>
            <a:solidFill>
              <a:srgbClr val="FFEDD7"/>
            </a:solidFill>
          </p:spPr>
        </p:sp>
      </p:grpSp>
      <p:grpSp>
        <p:nvGrpSpPr>
          <p:cNvPr id="32" name="Group 32"/>
          <p:cNvGrpSpPr/>
          <p:nvPr/>
        </p:nvGrpSpPr>
        <p:grpSpPr>
          <a:xfrm>
            <a:off x="8206681" y="9223975"/>
            <a:ext cx="393069" cy="279501"/>
            <a:chOff x="0" y="0"/>
            <a:chExt cx="524092" cy="372668"/>
          </a:xfrm>
        </p:grpSpPr>
        <p:sp>
          <p:nvSpPr>
            <p:cNvPr id="33" name="Freeform 33"/>
            <p:cNvSpPr/>
            <p:nvPr/>
          </p:nvSpPr>
          <p:spPr>
            <a:xfrm>
              <a:off x="0" y="127"/>
              <a:ext cx="523748" cy="372491"/>
            </a:xfrm>
            <a:custGeom>
              <a:avLst/>
              <a:gdLst/>
              <a:ahLst/>
              <a:cxnLst/>
              <a:rect l="l" t="t" r="r" b="b"/>
              <a:pathLst>
                <a:path w="523748" h="372491">
                  <a:moveTo>
                    <a:pt x="361061" y="0"/>
                  </a:moveTo>
                  <a:cubicBezTo>
                    <a:pt x="257429" y="0"/>
                    <a:pt x="0" y="197485"/>
                    <a:pt x="0" y="197485"/>
                  </a:cubicBezTo>
                  <a:lnTo>
                    <a:pt x="28575" y="324485"/>
                  </a:lnTo>
                  <a:cubicBezTo>
                    <a:pt x="28575" y="324485"/>
                    <a:pt x="199898" y="372491"/>
                    <a:pt x="325501" y="372491"/>
                  </a:cubicBezTo>
                  <a:cubicBezTo>
                    <a:pt x="367665" y="372491"/>
                    <a:pt x="404495" y="367157"/>
                    <a:pt x="428244" y="352806"/>
                  </a:cubicBezTo>
                  <a:cubicBezTo>
                    <a:pt x="523748" y="296164"/>
                    <a:pt x="309118" y="197612"/>
                    <a:pt x="309118" y="197612"/>
                  </a:cubicBezTo>
                  <a:cubicBezTo>
                    <a:pt x="309118" y="197612"/>
                    <a:pt x="450088" y="99441"/>
                    <a:pt x="397383" y="16637"/>
                  </a:cubicBezTo>
                  <a:cubicBezTo>
                    <a:pt x="390271" y="5080"/>
                    <a:pt x="377698" y="0"/>
                    <a:pt x="361061" y="0"/>
                  </a:cubicBezTo>
                  <a:close/>
                </a:path>
              </a:pathLst>
            </a:custGeom>
            <a:solidFill>
              <a:srgbClr val="FFF9F2"/>
            </a:solidFill>
          </p:spPr>
        </p:sp>
      </p:grpSp>
      <p:grpSp>
        <p:nvGrpSpPr>
          <p:cNvPr id="34" name="Group 34"/>
          <p:cNvGrpSpPr/>
          <p:nvPr/>
        </p:nvGrpSpPr>
        <p:grpSpPr>
          <a:xfrm>
            <a:off x="7893616" y="9130435"/>
            <a:ext cx="370489" cy="345718"/>
            <a:chOff x="0" y="0"/>
            <a:chExt cx="493986" cy="460958"/>
          </a:xfrm>
        </p:grpSpPr>
        <p:sp>
          <p:nvSpPr>
            <p:cNvPr id="35" name="Freeform 35"/>
            <p:cNvSpPr/>
            <p:nvPr/>
          </p:nvSpPr>
          <p:spPr>
            <a:xfrm>
              <a:off x="0" y="127"/>
              <a:ext cx="493776" cy="460629"/>
            </a:xfrm>
            <a:custGeom>
              <a:avLst/>
              <a:gdLst/>
              <a:ahLst/>
              <a:cxnLst/>
              <a:rect l="l" t="t" r="r" b="b"/>
              <a:pathLst>
                <a:path w="493776" h="460629">
                  <a:moveTo>
                    <a:pt x="304800" y="0"/>
                  </a:moveTo>
                  <a:cubicBezTo>
                    <a:pt x="240538" y="0"/>
                    <a:pt x="250952" y="186563"/>
                    <a:pt x="250952" y="186563"/>
                  </a:cubicBezTo>
                  <a:cubicBezTo>
                    <a:pt x="250952" y="186563"/>
                    <a:pt x="187452" y="154178"/>
                    <a:pt x="129032" y="154178"/>
                  </a:cubicBezTo>
                  <a:cubicBezTo>
                    <a:pt x="97028" y="154178"/>
                    <a:pt x="66548" y="163830"/>
                    <a:pt x="49149" y="194183"/>
                  </a:cubicBezTo>
                  <a:cubicBezTo>
                    <a:pt x="0" y="279781"/>
                    <a:pt x="395859" y="460629"/>
                    <a:pt x="395859" y="460629"/>
                  </a:cubicBezTo>
                  <a:lnTo>
                    <a:pt x="493776" y="376555"/>
                  </a:lnTo>
                  <a:cubicBezTo>
                    <a:pt x="493776" y="376555"/>
                    <a:pt x="427990" y="66167"/>
                    <a:pt x="332105" y="9271"/>
                  </a:cubicBezTo>
                  <a:cubicBezTo>
                    <a:pt x="321691" y="2794"/>
                    <a:pt x="312547" y="0"/>
                    <a:pt x="304800" y="0"/>
                  </a:cubicBezTo>
                  <a:close/>
                </a:path>
              </a:pathLst>
            </a:custGeom>
            <a:solidFill>
              <a:srgbClr val="FFF9F2"/>
            </a:solidFill>
          </p:spPr>
        </p:sp>
      </p:grpSp>
      <p:grpSp>
        <p:nvGrpSpPr>
          <p:cNvPr id="36" name="Group 36"/>
          <p:cNvGrpSpPr/>
          <p:nvPr/>
        </p:nvGrpSpPr>
        <p:grpSpPr>
          <a:xfrm>
            <a:off x="7966097" y="9432385"/>
            <a:ext cx="298008" cy="360077"/>
            <a:chOff x="0" y="0"/>
            <a:chExt cx="397344" cy="480103"/>
          </a:xfrm>
        </p:grpSpPr>
        <p:sp>
          <p:nvSpPr>
            <p:cNvPr id="37" name="Freeform 37"/>
            <p:cNvSpPr/>
            <p:nvPr/>
          </p:nvSpPr>
          <p:spPr>
            <a:xfrm>
              <a:off x="254" y="127"/>
              <a:ext cx="397002" cy="479552"/>
            </a:xfrm>
            <a:custGeom>
              <a:avLst/>
              <a:gdLst/>
              <a:ahLst/>
              <a:cxnLst/>
              <a:rect l="l" t="t" r="r" b="b"/>
              <a:pathLst>
                <a:path w="397002" h="479552">
                  <a:moveTo>
                    <a:pt x="280543" y="0"/>
                  </a:moveTo>
                  <a:cubicBezTo>
                    <a:pt x="280543" y="0"/>
                    <a:pt x="21971" y="180848"/>
                    <a:pt x="5334" y="290830"/>
                  </a:cubicBezTo>
                  <a:cubicBezTo>
                    <a:pt x="0" y="328930"/>
                    <a:pt x="21717" y="341376"/>
                    <a:pt x="52578" y="341376"/>
                  </a:cubicBezTo>
                  <a:cubicBezTo>
                    <a:pt x="110744" y="341376"/>
                    <a:pt x="200533" y="297307"/>
                    <a:pt x="200533" y="297307"/>
                  </a:cubicBezTo>
                  <a:cubicBezTo>
                    <a:pt x="200533" y="297307"/>
                    <a:pt x="187579" y="467995"/>
                    <a:pt x="285877" y="479425"/>
                  </a:cubicBezTo>
                  <a:cubicBezTo>
                    <a:pt x="287147" y="479552"/>
                    <a:pt x="288417" y="479552"/>
                    <a:pt x="289814" y="479552"/>
                  </a:cubicBezTo>
                  <a:cubicBezTo>
                    <a:pt x="384810" y="479552"/>
                    <a:pt x="397002" y="56515"/>
                    <a:pt x="397002" y="56515"/>
                  </a:cubicBezTo>
                  <a:lnTo>
                    <a:pt x="280543" y="0"/>
                  </a:lnTo>
                  <a:close/>
                </a:path>
              </a:pathLst>
            </a:custGeom>
            <a:solidFill>
              <a:srgbClr val="FFF9F2"/>
            </a:solidFill>
          </p:spPr>
        </p:sp>
      </p:grpSp>
      <p:grpSp>
        <p:nvGrpSpPr>
          <p:cNvPr id="38" name="Group 38"/>
          <p:cNvGrpSpPr/>
          <p:nvPr/>
        </p:nvGrpSpPr>
        <p:grpSpPr>
          <a:xfrm>
            <a:off x="8132248" y="9333547"/>
            <a:ext cx="195838" cy="196836"/>
            <a:chOff x="0" y="0"/>
            <a:chExt cx="261118" cy="262448"/>
          </a:xfrm>
        </p:grpSpPr>
        <p:sp>
          <p:nvSpPr>
            <p:cNvPr id="39" name="Freeform 39"/>
            <p:cNvSpPr/>
            <p:nvPr/>
          </p:nvSpPr>
          <p:spPr>
            <a:xfrm>
              <a:off x="0" y="0"/>
              <a:ext cx="261112" cy="262255"/>
            </a:xfrm>
            <a:custGeom>
              <a:avLst/>
              <a:gdLst/>
              <a:ahLst/>
              <a:cxnLst/>
              <a:rect l="l" t="t" r="r" b="b"/>
              <a:pathLst>
                <a:path w="261112" h="262255">
                  <a:moveTo>
                    <a:pt x="130302" y="0"/>
                  </a:moveTo>
                  <a:cubicBezTo>
                    <a:pt x="58039" y="0"/>
                    <a:pt x="0" y="59309"/>
                    <a:pt x="0" y="131953"/>
                  </a:cubicBezTo>
                  <a:cubicBezTo>
                    <a:pt x="0" y="204216"/>
                    <a:pt x="58039" y="262255"/>
                    <a:pt x="130302" y="262255"/>
                  </a:cubicBezTo>
                  <a:cubicBezTo>
                    <a:pt x="202946" y="262255"/>
                    <a:pt x="261112" y="204216"/>
                    <a:pt x="261112" y="131953"/>
                  </a:cubicBezTo>
                  <a:cubicBezTo>
                    <a:pt x="261112" y="59309"/>
                    <a:pt x="202946" y="0"/>
                    <a:pt x="130302" y="0"/>
                  </a:cubicBezTo>
                  <a:close/>
                </a:path>
              </a:pathLst>
            </a:custGeom>
            <a:solidFill>
              <a:srgbClr val="FFB300"/>
            </a:solidFill>
          </p:spPr>
        </p:sp>
      </p:grpSp>
      <p:grpSp>
        <p:nvGrpSpPr>
          <p:cNvPr id="40" name="Group 40"/>
          <p:cNvGrpSpPr/>
          <p:nvPr/>
        </p:nvGrpSpPr>
        <p:grpSpPr>
          <a:xfrm>
            <a:off x="14137462" y="9618166"/>
            <a:ext cx="308394" cy="252711"/>
            <a:chOff x="0" y="0"/>
            <a:chExt cx="411192" cy="336948"/>
          </a:xfrm>
        </p:grpSpPr>
        <p:sp>
          <p:nvSpPr>
            <p:cNvPr id="41" name="Freeform 41"/>
            <p:cNvSpPr/>
            <p:nvPr/>
          </p:nvSpPr>
          <p:spPr>
            <a:xfrm>
              <a:off x="0" y="0"/>
              <a:ext cx="410972" cy="337058"/>
            </a:xfrm>
            <a:custGeom>
              <a:avLst/>
              <a:gdLst/>
              <a:ahLst/>
              <a:cxnLst/>
              <a:rect l="l" t="t" r="r" b="b"/>
              <a:pathLst>
                <a:path w="410972" h="337058">
                  <a:moveTo>
                    <a:pt x="99695" y="0"/>
                  </a:moveTo>
                  <a:lnTo>
                    <a:pt x="0" y="80264"/>
                  </a:lnTo>
                  <a:cubicBezTo>
                    <a:pt x="3048" y="84328"/>
                    <a:pt x="108712" y="337058"/>
                    <a:pt x="214757" y="337058"/>
                  </a:cubicBezTo>
                  <a:cubicBezTo>
                    <a:pt x="229616" y="337058"/>
                    <a:pt x="244475" y="331978"/>
                    <a:pt x="259334" y="320421"/>
                  </a:cubicBezTo>
                  <a:cubicBezTo>
                    <a:pt x="410972" y="201422"/>
                    <a:pt x="99695" y="0"/>
                    <a:pt x="99695" y="0"/>
                  </a:cubicBezTo>
                  <a:close/>
                </a:path>
              </a:pathLst>
            </a:custGeom>
            <a:solidFill>
              <a:srgbClr val="FFEDD7"/>
            </a:solidFill>
          </p:spPr>
        </p:sp>
      </p:grpSp>
      <p:grpSp>
        <p:nvGrpSpPr>
          <p:cNvPr id="42" name="Group 42"/>
          <p:cNvGrpSpPr/>
          <p:nvPr/>
        </p:nvGrpSpPr>
        <p:grpSpPr>
          <a:xfrm>
            <a:off x="14117943" y="9351906"/>
            <a:ext cx="263257" cy="263693"/>
            <a:chOff x="0" y="0"/>
            <a:chExt cx="351010" cy="351591"/>
          </a:xfrm>
        </p:grpSpPr>
        <p:sp>
          <p:nvSpPr>
            <p:cNvPr id="43" name="Freeform 43"/>
            <p:cNvSpPr/>
            <p:nvPr/>
          </p:nvSpPr>
          <p:spPr>
            <a:xfrm>
              <a:off x="0" y="0"/>
              <a:ext cx="351028" cy="351663"/>
            </a:xfrm>
            <a:custGeom>
              <a:avLst/>
              <a:gdLst/>
              <a:ahLst/>
              <a:cxnLst/>
              <a:rect l="l" t="t" r="r" b="b"/>
              <a:pathLst>
                <a:path w="351028" h="351663">
                  <a:moveTo>
                    <a:pt x="165735" y="0"/>
                  </a:moveTo>
                  <a:cubicBezTo>
                    <a:pt x="32258" y="0"/>
                    <a:pt x="0" y="297307"/>
                    <a:pt x="0" y="297307"/>
                  </a:cubicBezTo>
                  <a:lnTo>
                    <a:pt x="116459" y="351663"/>
                  </a:lnTo>
                  <a:cubicBezTo>
                    <a:pt x="118872" y="345948"/>
                    <a:pt x="351028" y="75184"/>
                    <a:pt x="213995" y="11938"/>
                  </a:cubicBezTo>
                  <a:cubicBezTo>
                    <a:pt x="196596" y="3683"/>
                    <a:pt x="180594" y="0"/>
                    <a:pt x="165735" y="0"/>
                  </a:cubicBezTo>
                  <a:close/>
                </a:path>
              </a:pathLst>
            </a:custGeom>
            <a:solidFill>
              <a:srgbClr val="FFEDD7"/>
            </a:solidFill>
          </p:spPr>
        </p:sp>
      </p:grpSp>
      <p:grpSp>
        <p:nvGrpSpPr>
          <p:cNvPr id="44" name="Group 44"/>
          <p:cNvGrpSpPr/>
          <p:nvPr/>
        </p:nvGrpSpPr>
        <p:grpSpPr>
          <a:xfrm>
            <a:off x="13849802" y="9573871"/>
            <a:ext cx="294488" cy="171078"/>
            <a:chOff x="0" y="0"/>
            <a:chExt cx="392650" cy="228104"/>
          </a:xfrm>
        </p:grpSpPr>
        <p:sp>
          <p:nvSpPr>
            <p:cNvPr id="45" name="Freeform 45"/>
            <p:cNvSpPr/>
            <p:nvPr/>
          </p:nvSpPr>
          <p:spPr>
            <a:xfrm>
              <a:off x="0" y="127"/>
              <a:ext cx="392557" cy="227965"/>
            </a:xfrm>
            <a:custGeom>
              <a:avLst/>
              <a:gdLst/>
              <a:ahLst/>
              <a:cxnLst/>
              <a:rect l="l" t="t" r="r" b="b"/>
              <a:pathLst>
                <a:path w="392557" h="227965">
                  <a:moveTo>
                    <a:pt x="361061" y="12573"/>
                  </a:moveTo>
                  <a:cubicBezTo>
                    <a:pt x="355346" y="14732"/>
                    <a:pt x="0" y="0"/>
                    <a:pt x="35179" y="147320"/>
                  </a:cubicBezTo>
                  <a:cubicBezTo>
                    <a:pt x="49276" y="207518"/>
                    <a:pt x="91567" y="227965"/>
                    <a:pt x="142367" y="227965"/>
                  </a:cubicBezTo>
                  <a:cubicBezTo>
                    <a:pt x="248793" y="227965"/>
                    <a:pt x="392557" y="138049"/>
                    <a:pt x="392557" y="138049"/>
                  </a:cubicBezTo>
                  <a:lnTo>
                    <a:pt x="361061" y="12573"/>
                  </a:lnTo>
                  <a:close/>
                </a:path>
              </a:pathLst>
            </a:custGeom>
            <a:solidFill>
              <a:srgbClr val="FFEDD7"/>
            </a:solidFill>
          </p:spPr>
        </p:sp>
      </p:grpSp>
      <p:grpSp>
        <p:nvGrpSpPr>
          <p:cNvPr id="46" name="Group 46"/>
          <p:cNvGrpSpPr/>
          <p:nvPr/>
        </p:nvGrpSpPr>
        <p:grpSpPr>
          <a:xfrm>
            <a:off x="14144171" y="9445865"/>
            <a:ext cx="344016" cy="244657"/>
            <a:chOff x="0" y="0"/>
            <a:chExt cx="458688" cy="326210"/>
          </a:xfrm>
        </p:grpSpPr>
        <p:sp>
          <p:nvSpPr>
            <p:cNvPr id="47" name="Freeform 47"/>
            <p:cNvSpPr/>
            <p:nvPr/>
          </p:nvSpPr>
          <p:spPr>
            <a:xfrm>
              <a:off x="0" y="127"/>
              <a:ext cx="458470" cy="326009"/>
            </a:xfrm>
            <a:custGeom>
              <a:avLst/>
              <a:gdLst/>
              <a:ahLst/>
              <a:cxnLst/>
              <a:rect l="l" t="t" r="r" b="b"/>
              <a:pathLst>
                <a:path w="458470" h="326009">
                  <a:moveTo>
                    <a:pt x="315976" y="0"/>
                  </a:moveTo>
                  <a:cubicBezTo>
                    <a:pt x="225298" y="0"/>
                    <a:pt x="0" y="172847"/>
                    <a:pt x="0" y="172847"/>
                  </a:cubicBezTo>
                  <a:lnTo>
                    <a:pt x="25019" y="283972"/>
                  </a:lnTo>
                  <a:cubicBezTo>
                    <a:pt x="25019" y="283972"/>
                    <a:pt x="175006" y="326009"/>
                    <a:pt x="284988" y="326009"/>
                  </a:cubicBezTo>
                  <a:cubicBezTo>
                    <a:pt x="321945" y="326009"/>
                    <a:pt x="354076" y="321310"/>
                    <a:pt x="374904" y="308737"/>
                  </a:cubicBezTo>
                  <a:cubicBezTo>
                    <a:pt x="458470" y="259080"/>
                    <a:pt x="270637" y="172847"/>
                    <a:pt x="270637" y="172847"/>
                  </a:cubicBezTo>
                  <a:cubicBezTo>
                    <a:pt x="270637" y="172847"/>
                    <a:pt x="393954" y="87122"/>
                    <a:pt x="347726" y="14605"/>
                  </a:cubicBezTo>
                  <a:cubicBezTo>
                    <a:pt x="341630" y="4445"/>
                    <a:pt x="330454" y="0"/>
                    <a:pt x="315976" y="0"/>
                  </a:cubicBezTo>
                  <a:close/>
                </a:path>
              </a:pathLst>
            </a:custGeom>
            <a:solidFill>
              <a:srgbClr val="FFF9F2"/>
            </a:solidFill>
          </p:spPr>
        </p:sp>
      </p:grpSp>
      <p:grpSp>
        <p:nvGrpSpPr>
          <p:cNvPr id="48" name="Group 48"/>
          <p:cNvGrpSpPr/>
          <p:nvPr/>
        </p:nvGrpSpPr>
        <p:grpSpPr>
          <a:xfrm>
            <a:off x="13870175" y="9363987"/>
            <a:ext cx="324254" cy="302619"/>
            <a:chOff x="0" y="0"/>
            <a:chExt cx="432338" cy="403493"/>
          </a:xfrm>
        </p:grpSpPr>
        <p:sp>
          <p:nvSpPr>
            <p:cNvPr id="49" name="Freeform 49"/>
            <p:cNvSpPr/>
            <p:nvPr/>
          </p:nvSpPr>
          <p:spPr>
            <a:xfrm>
              <a:off x="0" y="127"/>
              <a:ext cx="432181" cy="403225"/>
            </a:xfrm>
            <a:custGeom>
              <a:avLst/>
              <a:gdLst/>
              <a:ahLst/>
              <a:cxnLst/>
              <a:rect l="l" t="t" r="r" b="b"/>
              <a:pathLst>
                <a:path w="432181" h="403225">
                  <a:moveTo>
                    <a:pt x="266700" y="0"/>
                  </a:moveTo>
                  <a:cubicBezTo>
                    <a:pt x="210439" y="0"/>
                    <a:pt x="219583" y="163322"/>
                    <a:pt x="219583" y="163322"/>
                  </a:cubicBezTo>
                  <a:cubicBezTo>
                    <a:pt x="219583" y="163322"/>
                    <a:pt x="163957" y="135001"/>
                    <a:pt x="112903" y="135001"/>
                  </a:cubicBezTo>
                  <a:cubicBezTo>
                    <a:pt x="84963" y="135001"/>
                    <a:pt x="58293" y="143510"/>
                    <a:pt x="42926" y="169926"/>
                  </a:cubicBezTo>
                  <a:cubicBezTo>
                    <a:pt x="0" y="244856"/>
                    <a:pt x="346456" y="403225"/>
                    <a:pt x="346456" y="403225"/>
                  </a:cubicBezTo>
                  <a:lnTo>
                    <a:pt x="432181" y="329692"/>
                  </a:lnTo>
                  <a:cubicBezTo>
                    <a:pt x="432181" y="329692"/>
                    <a:pt x="374650" y="58039"/>
                    <a:pt x="290703" y="8255"/>
                  </a:cubicBezTo>
                  <a:cubicBezTo>
                    <a:pt x="281559" y="2413"/>
                    <a:pt x="273558" y="0"/>
                    <a:pt x="266700" y="0"/>
                  </a:cubicBezTo>
                  <a:close/>
                </a:path>
              </a:pathLst>
            </a:custGeom>
            <a:solidFill>
              <a:srgbClr val="FFF9F2"/>
            </a:solidFill>
          </p:spPr>
        </p:sp>
      </p:grpSp>
      <p:grpSp>
        <p:nvGrpSpPr>
          <p:cNvPr id="50" name="Group 50"/>
          <p:cNvGrpSpPr/>
          <p:nvPr/>
        </p:nvGrpSpPr>
        <p:grpSpPr>
          <a:xfrm>
            <a:off x="13933611" y="9628294"/>
            <a:ext cx="260818" cy="315188"/>
            <a:chOff x="0" y="0"/>
            <a:chExt cx="347757" cy="420251"/>
          </a:xfrm>
        </p:grpSpPr>
        <p:sp>
          <p:nvSpPr>
            <p:cNvPr id="51" name="Freeform 51"/>
            <p:cNvSpPr/>
            <p:nvPr/>
          </p:nvSpPr>
          <p:spPr>
            <a:xfrm>
              <a:off x="127" y="127"/>
              <a:ext cx="347345" cy="419735"/>
            </a:xfrm>
            <a:custGeom>
              <a:avLst/>
              <a:gdLst/>
              <a:ahLst/>
              <a:cxnLst/>
              <a:rect l="l" t="t" r="r" b="b"/>
              <a:pathLst>
                <a:path w="347345" h="419735">
                  <a:moveTo>
                    <a:pt x="245618" y="0"/>
                  </a:moveTo>
                  <a:cubicBezTo>
                    <a:pt x="245618" y="0"/>
                    <a:pt x="19304" y="158369"/>
                    <a:pt x="4699" y="254635"/>
                  </a:cubicBezTo>
                  <a:cubicBezTo>
                    <a:pt x="0" y="288036"/>
                    <a:pt x="19050" y="298831"/>
                    <a:pt x="45974" y="298831"/>
                  </a:cubicBezTo>
                  <a:cubicBezTo>
                    <a:pt x="96901" y="298831"/>
                    <a:pt x="175387" y="260223"/>
                    <a:pt x="175387" y="260223"/>
                  </a:cubicBezTo>
                  <a:cubicBezTo>
                    <a:pt x="175387" y="260223"/>
                    <a:pt x="163957" y="409575"/>
                    <a:pt x="250063" y="419608"/>
                  </a:cubicBezTo>
                  <a:cubicBezTo>
                    <a:pt x="251206" y="419735"/>
                    <a:pt x="252349" y="419735"/>
                    <a:pt x="253492" y="419735"/>
                  </a:cubicBezTo>
                  <a:cubicBezTo>
                    <a:pt x="336550" y="419735"/>
                    <a:pt x="347345" y="49403"/>
                    <a:pt x="347345" y="49403"/>
                  </a:cubicBezTo>
                  <a:lnTo>
                    <a:pt x="245618" y="0"/>
                  </a:lnTo>
                  <a:close/>
                </a:path>
              </a:pathLst>
            </a:custGeom>
            <a:solidFill>
              <a:srgbClr val="FFF9F2"/>
            </a:solidFill>
          </p:spPr>
        </p:sp>
      </p:grpSp>
      <p:grpSp>
        <p:nvGrpSpPr>
          <p:cNvPr id="52" name="Group 52"/>
          <p:cNvGrpSpPr/>
          <p:nvPr/>
        </p:nvGrpSpPr>
        <p:grpSpPr>
          <a:xfrm>
            <a:off x="14079027" y="9541777"/>
            <a:ext cx="171398" cy="172297"/>
            <a:chOff x="0" y="0"/>
            <a:chExt cx="228531" cy="229730"/>
          </a:xfrm>
        </p:grpSpPr>
        <p:sp>
          <p:nvSpPr>
            <p:cNvPr id="53" name="Freeform 53"/>
            <p:cNvSpPr/>
            <p:nvPr/>
          </p:nvSpPr>
          <p:spPr>
            <a:xfrm>
              <a:off x="0" y="0"/>
              <a:ext cx="228600" cy="229616"/>
            </a:xfrm>
            <a:custGeom>
              <a:avLst/>
              <a:gdLst/>
              <a:ahLst/>
              <a:cxnLst/>
              <a:rect l="l" t="t" r="r" b="b"/>
              <a:pathLst>
                <a:path w="228600" h="229616">
                  <a:moveTo>
                    <a:pt x="114046" y="0"/>
                  </a:moveTo>
                  <a:cubicBezTo>
                    <a:pt x="50800" y="0"/>
                    <a:pt x="0" y="51943"/>
                    <a:pt x="0" y="115570"/>
                  </a:cubicBezTo>
                  <a:cubicBezTo>
                    <a:pt x="0" y="178816"/>
                    <a:pt x="50800" y="229616"/>
                    <a:pt x="114046" y="229616"/>
                  </a:cubicBezTo>
                  <a:cubicBezTo>
                    <a:pt x="177673" y="229616"/>
                    <a:pt x="228600" y="178816"/>
                    <a:pt x="228600" y="115570"/>
                  </a:cubicBezTo>
                  <a:cubicBezTo>
                    <a:pt x="228600" y="51943"/>
                    <a:pt x="177673" y="0"/>
                    <a:pt x="114046" y="0"/>
                  </a:cubicBezTo>
                  <a:close/>
                </a:path>
              </a:pathLst>
            </a:custGeom>
            <a:solidFill>
              <a:srgbClr val="FFB300"/>
            </a:solidFill>
          </p:spPr>
        </p:sp>
      </p:grpSp>
      <p:grpSp>
        <p:nvGrpSpPr>
          <p:cNvPr id="54" name="Group 54"/>
          <p:cNvGrpSpPr/>
          <p:nvPr/>
        </p:nvGrpSpPr>
        <p:grpSpPr>
          <a:xfrm>
            <a:off x="4721887" y="2192851"/>
            <a:ext cx="12688015" cy="6427628"/>
            <a:chOff x="0" y="0"/>
            <a:chExt cx="3341699" cy="1692873"/>
          </a:xfrm>
        </p:grpSpPr>
        <p:sp>
          <p:nvSpPr>
            <p:cNvPr id="55" name="Freeform 55"/>
            <p:cNvSpPr/>
            <p:nvPr/>
          </p:nvSpPr>
          <p:spPr>
            <a:xfrm>
              <a:off x="0" y="0"/>
              <a:ext cx="3341700" cy="1692873"/>
            </a:xfrm>
            <a:custGeom>
              <a:avLst/>
              <a:gdLst/>
              <a:ahLst/>
              <a:cxnLst/>
              <a:rect l="l" t="t" r="r" b="b"/>
              <a:pathLst>
                <a:path w="3341700" h="1692873">
                  <a:moveTo>
                    <a:pt x="31119" y="0"/>
                  </a:moveTo>
                  <a:lnTo>
                    <a:pt x="3310580" y="0"/>
                  </a:lnTo>
                  <a:cubicBezTo>
                    <a:pt x="3327767" y="0"/>
                    <a:pt x="3341700" y="13932"/>
                    <a:pt x="3341700" y="31119"/>
                  </a:cubicBezTo>
                  <a:lnTo>
                    <a:pt x="3341700" y="1661754"/>
                  </a:lnTo>
                  <a:cubicBezTo>
                    <a:pt x="3341700" y="1670008"/>
                    <a:pt x="3338421" y="1677923"/>
                    <a:pt x="3332585" y="1683759"/>
                  </a:cubicBezTo>
                  <a:cubicBezTo>
                    <a:pt x="3326749" y="1689595"/>
                    <a:pt x="3318834" y="1692873"/>
                    <a:pt x="3310580" y="1692873"/>
                  </a:cubicBezTo>
                  <a:lnTo>
                    <a:pt x="31119" y="1692873"/>
                  </a:lnTo>
                  <a:cubicBezTo>
                    <a:pt x="22866" y="1692873"/>
                    <a:pt x="14950" y="1689595"/>
                    <a:pt x="9115" y="1683759"/>
                  </a:cubicBezTo>
                  <a:cubicBezTo>
                    <a:pt x="3279" y="1677923"/>
                    <a:pt x="0" y="1670008"/>
                    <a:pt x="0" y="1661754"/>
                  </a:cubicBezTo>
                  <a:lnTo>
                    <a:pt x="0" y="31119"/>
                  </a:lnTo>
                  <a:cubicBezTo>
                    <a:pt x="0" y="22866"/>
                    <a:pt x="3279" y="14950"/>
                    <a:pt x="9115" y="9115"/>
                  </a:cubicBezTo>
                  <a:cubicBezTo>
                    <a:pt x="14950" y="3279"/>
                    <a:pt x="22866" y="0"/>
                    <a:pt x="31119" y="0"/>
                  </a:cubicBezTo>
                  <a:close/>
                </a:path>
              </a:pathLst>
            </a:custGeom>
            <a:solidFill>
              <a:srgbClr val="275F8E"/>
            </a:solidFill>
          </p:spPr>
        </p:sp>
        <p:sp>
          <p:nvSpPr>
            <p:cNvPr id="56" name="TextBox 5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1555356" y="2604635"/>
            <a:ext cx="4613753" cy="5498892"/>
            <a:chOff x="0" y="0"/>
            <a:chExt cx="7242535" cy="8632000"/>
          </a:xfrm>
        </p:grpSpPr>
        <p:sp>
          <p:nvSpPr>
            <p:cNvPr id="58" name="Freeform 58"/>
            <p:cNvSpPr/>
            <p:nvPr/>
          </p:nvSpPr>
          <p:spPr>
            <a:xfrm>
              <a:off x="0" y="0"/>
              <a:ext cx="7242513" cy="8632063"/>
            </a:xfrm>
            <a:custGeom>
              <a:avLst/>
              <a:gdLst/>
              <a:ahLst/>
              <a:cxnLst/>
              <a:rect l="l" t="t" r="r" b="b"/>
              <a:pathLst>
                <a:path w="7242513" h="8632063">
                  <a:moveTo>
                    <a:pt x="0" y="1182243"/>
                  </a:moveTo>
                  <a:cubicBezTo>
                    <a:pt x="0" y="529336"/>
                    <a:pt x="444172" y="0"/>
                    <a:pt x="992033" y="0"/>
                  </a:cubicBezTo>
                  <a:lnTo>
                    <a:pt x="6250480" y="0"/>
                  </a:lnTo>
                  <a:cubicBezTo>
                    <a:pt x="6798342" y="0"/>
                    <a:pt x="7242513" y="529336"/>
                    <a:pt x="7242513" y="1182243"/>
                  </a:cubicBezTo>
                  <a:lnTo>
                    <a:pt x="7242513" y="7449820"/>
                  </a:lnTo>
                  <a:cubicBezTo>
                    <a:pt x="7242513" y="8102726"/>
                    <a:pt x="6798342" y="8632063"/>
                    <a:pt x="6250480" y="8632063"/>
                  </a:cubicBezTo>
                  <a:lnTo>
                    <a:pt x="992033" y="8632063"/>
                  </a:lnTo>
                  <a:cubicBezTo>
                    <a:pt x="444172" y="8632063"/>
                    <a:pt x="0" y="8102727"/>
                    <a:pt x="0" y="7449820"/>
                  </a:cubicBezTo>
                  <a:close/>
                </a:path>
              </a:pathLst>
            </a:custGeom>
            <a:solidFill>
              <a:srgbClr val="FFB300"/>
            </a:solidFill>
          </p:spPr>
        </p:sp>
      </p:grpSp>
      <p:grpSp>
        <p:nvGrpSpPr>
          <p:cNvPr id="59" name="Group 59"/>
          <p:cNvGrpSpPr/>
          <p:nvPr/>
        </p:nvGrpSpPr>
        <p:grpSpPr>
          <a:xfrm>
            <a:off x="7870332" y="276944"/>
            <a:ext cx="2930950" cy="893414"/>
            <a:chOff x="0" y="0"/>
            <a:chExt cx="3907933" cy="1191219"/>
          </a:xfrm>
        </p:grpSpPr>
        <p:sp>
          <p:nvSpPr>
            <p:cNvPr id="60" name="Freeform 60"/>
            <p:cNvSpPr/>
            <p:nvPr/>
          </p:nvSpPr>
          <p:spPr>
            <a:xfrm>
              <a:off x="254" y="0"/>
              <a:ext cx="3907663" cy="1191260"/>
            </a:xfrm>
            <a:custGeom>
              <a:avLst/>
              <a:gdLst/>
              <a:ahLst/>
              <a:cxnLst/>
              <a:rect l="l" t="t" r="r" b="b"/>
              <a:pathLst>
                <a:path w="3907663" h="1191260">
                  <a:moveTo>
                    <a:pt x="1380363" y="0"/>
                  </a:moveTo>
                  <a:cubicBezTo>
                    <a:pt x="1718945" y="0"/>
                    <a:pt x="2046478" y="253873"/>
                    <a:pt x="2119884" y="585724"/>
                  </a:cubicBezTo>
                  <a:cubicBezTo>
                    <a:pt x="2235581" y="481838"/>
                    <a:pt x="2391283" y="424688"/>
                    <a:pt x="2546604" y="424688"/>
                  </a:cubicBezTo>
                  <a:cubicBezTo>
                    <a:pt x="2600452" y="424688"/>
                    <a:pt x="2654427" y="431546"/>
                    <a:pt x="2706497" y="445770"/>
                  </a:cubicBezTo>
                  <a:cubicBezTo>
                    <a:pt x="2907919" y="501650"/>
                    <a:pt x="3076956" y="665226"/>
                    <a:pt x="3139567" y="864235"/>
                  </a:cubicBezTo>
                  <a:cubicBezTo>
                    <a:pt x="3198495" y="830326"/>
                    <a:pt x="3265678" y="814959"/>
                    <a:pt x="3335782" y="814959"/>
                  </a:cubicBezTo>
                  <a:cubicBezTo>
                    <a:pt x="3566668" y="814959"/>
                    <a:pt x="3826764" y="981456"/>
                    <a:pt x="3907663" y="1191260"/>
                  </a:cubicBezTo>
                  <a:lnTo>
                    <a:pt x="20066" y="1191260"/>
                  </a:lnTo>
                  <a:cubicBezTo>
                    <a:pt x="20066" y="1191260"/>
                    <a:pt x="0" y="1178814"/>
                    <a:pt x="20066" y="1138682"/>
                  </a:cubicBezTo>
                  <a:cubicBezTo>
                    <a:pt x="138430" y="908050"/>
                    <a:pt x="381635" y="741299"/>
                    <a:pt x="641096" y="737997"/>
                  </a:cubicBezTo>
                  <a:cubicBezTo>
                    <a:pt x="645668" y="375285"/>
                    <a:pt x="951103" y="40513"/>
                    <a:pt x="1312799" y="3556"/>
                  </a:cubicBezTo>
                  <a:cubicBezTo>
                    <a:pt x="1335278" y="1143"/>
                    <a:pt x="1357884" y="0"/>
                    <a:pt x="1380363" y="0"/>
                  </a:cubicBezTo>
                  <a:close/>
                </a:path>
              </a:pathLst>
            </a:custGeom>
            <a:solidFill>
              <a:srgbClr val="FFF6E8"/>
            </a:solidFill>
          </p:spPr>
        </p:sp>
      </p:grpSp>
      <p:grpSp>
        <p:nvGrpSpPr>
          <p:cNvPr id="61" name="Group 61"/>
          <p:cNvGrpSpPr/>
          <p:nvPr/>
        </p:nvGrpSpPr>
        <p:grpSpPr>
          <a:xfrm>
            <a:off x="2197750" y="9022596"/>
            <a:ext cx="2796422" cy="1350084"/>
            <a:chOff x="0" y="0"/>
            <a:chExt cx="3728563" cy="1800112"/>
          </a:xfrm>
        </p:grpSpPr>
        <p:sp>
          <p:nvSpPr>
            <p:cNvPr id="62" name="Freeform 62"/>
            <p:cNvSpPr/>
            <p:nvPr/>
          </p:nvSpPr>
          <p:spPr>
            <a:xfrm>
              <a:off x="0" y="127"/>
              <a:ext cx="3728593" cy="1799971"/>
            </a:xfrm>
            <a:custGeom>
              <a:avLst/>
              <a:gdLst/>
              <a:ahLst/>
              <a:cxnLst/>
              <a:rect l="l" t="t" r="r" b="b"/>
              <a:pathLst>
                <a:path w="3728593" h="1799971">
                  <a:moveTo>
                    <a:pt x="2298319" y="0"/>
                  </a:moveTo>
                  <a:cubicBezTo>
                    <a:pt x="2167763" y="0"/>
                    <a:pt x="2045208" y="30099"/>
                    <a:pt x="1934972" y="83820"/>
                  </a:cubicBezTo>
                  <a:cubicBezTo>
                    <a:pt x="1787398" y="155321"/>
                    <a:pt x="1665859" y="270510"/>
                    <a:pt x="1583309" y="411988"/>
                  </a:cubicBezTo>
                  <a:cubicBezTo>
                    <a:pt x="1445387" y="308102"/>
                    <a:pt x="1272413" y="245491"/>
                    <a:pt x="1087374" y="245491"/>
                  </a:cubicBezTo>
                  <a:cubicBezTo>
                    <a:pt x="630047" y="245491"/>
                    <a:pt x="259207" y="616077"/>
                    <a:pt x="259207" y="1073277"/>
                  </a:cubicBezTo>
                  <a:cubicBezTo>
                    <a:pt x="259207" y="1219962"/>
                    <a:pt x="298323" y="1356614"/>
                    <a:pt x="364363" y="1476883"/>
                  </a:cubicBezTo>
                  <a:cubicBezTo>
                    <a:pt x="212725" y="1545717"/>
                    <a:pt x="86233" y="1658366"/>
                    <a:pt x="0" y="1799971"/>
                  </a:cubicBezTo>
                  <a:lnTo>
                    <a:pt x="3728593" y="1799971"/>
                  </a:lnTo>
                  <a:cubicBezTo>
                    <a:pt x="3636137" y="1475613"/>
                    <a:pt x="3392678" y="1213739"/>
                    <a:pt x="3079877" y="1097153"/>
                  </a:cubicBezTo>
                  <a:cubicBezTo>
                    <a:pt x="3109976" y="1012190"/>
                    <a:pt x="3125089" y="922020"/>
                    <a:pt x="3125089" y="826643"/>
                  </a:cubicBezTo>
                  <a:cubicBezTo>
                    <a:pt x="3125089" y="369443"/>
                    <a:pt x="2755519" y="127"/>
                    <a:pt x="2298319" y="127"/>
                  </a:cubicBezTo>
                  <a:close/>
                </a:path>
              </a:pathLst>
            </a:custGeom>
            <a:solidFill>
              <a:srgbClr val="0F6342"/>
            </a:solidFill>
          </p:spPr>
        </p:sp>
      </p:grpSp>
      <p:grpSp>
        <p:nvGrpSpPr>
          <p:cNvPr id="63" name="Group 63"/>
          <p:cNvGrpSpPr/>
          <p:nvPr/>
        </p:nvGrpSpPr>
        <p:grpSpPr>
          <a:xfrm>
            <a:off x="-10142" y="7538442"/>
            <a:ext cx="3669960" cy="2777516"/>
            <a:chOff x="0" y="0"/>
            <a:chExt cx="4893280" cy="3703355"/>
          </a:xfrm>
        </p:grpSpPr>
        <p:sp>
          <p:nvSpPr>
            <p:cNvPr id="64" name="Freeform 64"/>
            <p:cNvSpPr/>
            <p:nvPr/>
          </p:nvSpPr>
          <p:spPr>
            <a:xfrm>
              <a:off x="0" y="0"/>
              <a:ext cx="4893056" cy="3703320"/>
            </a:xfrm>
            <a:custGeom>
              <a:avLst/>
              <a:gdLst/>
              <a:ahLst/>
              <a:cxnLst/>
              <a:rect l="l" t="t" r="r" b="b"/>
              <a:pathLst>
                <a:path w="4893056" h="3703320">
                  <a:moveTo>
                    <a:pt x="991235" y="0"/>
                  </a:moveTo>
                  <a:cubicBezTo>
                    <a:pt x="597408" y="0"/>
                    <a:pt x="243840" y="170053"/>
                    <a:pt x="0" y="440690"/>
                  </a:cubicBezTo>
                  <a:cubicBezTo>
                    <a:pt x="3302" y="2185797"/>
                    <a:pt x="9017" y="3703320"/>
                    <a:pt x="9017" y="3703320"/>
                  </a:cubicBezTo>
                  <a:lnTo>
                    <a:pt x="4888484" y="3703320"/>
                  </a:lnTo>
                  <a:cubicBezTo>
                    <a:pt x="4891278" y="3667252"/>
                    <a:pt x="4893056" y="3632581"/>
                    <a:pt x="4893056" y="3596513"/>
                  </a:cubicBezTo>
                  <a:cubicBezTo>
                    <a:pt x="4893056" y="3056382"/>
                    <a:pt x="4572508" y="2591816"/>
                    <a:pt x="4110736" y="2381123"/>
                  </a:cubicBezTo>
                  <a:cubicBezTo>
                    <a:pt x="4219067" y="2188718"/>
                    <a:pt x="4280789" y="1967357"/>
                    <a:pt x="4280789" y="1731391"/>
                  </a:cubicBezTo>
                  <a:cubicBezTo>
                    <a:pt x="4280789" y="1701292"/>
                    <a:pt x="4279265" y="1671320"/>
                    <a:pt x="4277487" y="1642491"/>
                  </a:cubicBezTo>
                  <a:cubicBezTo>
                    <a:pt x="4232275" y="946023"/>
                    <a:pt x="3653409" y="397002"/>
                    <a:pt x="2946654" y="397002"/>
                  </a:cubicBezTo>
                  <a:cubicBezTo>
                    <a:pt x="2646045" y="397002"/>
                    <a:pt x="2367534" y="496189"/>
                    <a:pt x="2144903" y="664845"/>
                  </a:cubicBezTo>
                  <a:cubicBezTo>
                    <a:pt x="1913128" y="266573"/>
                    <a:pt x="1484757" y="0"/>
                    <a:pt x="991235" y="0"/>
                  </a:cubicBezTo>
                  <a:close/>
                </a:path>
              </a:pathLst>
            </a:custGeom>
            <a:solidFill>
              <a:srgbClr val="11734C"/>
            </a:solidFill>
          </p:spPr>
        </p:sp>
      </p:grpSp>
      <p:grpSp>
        <p:nvGrpSpPr>
          <p:cNvPr id="65" name="Group 65"/>
          <p:cNvGrpSpPr/>
          <p:nvPr/>
        </p:nvGrpSpPr>
        <p:grpSpPr>
          <a:xfrm>
            <a:off x="1592940" y="8898715"/>
            <a:ext cx="593837" cy="486553"/>
            <a:chOff x="0" y="0"/>
            <a:chExt cx="791783" cy="648738"/>
          </a:xfrm>
        </p:grpSpPr>
        <p:sp>
          <p:nvSpPr>
            <p:cNvPr id="66" name="Freeform 66"/>
            <p:cNvSpPr/>
            <p:nvPr/>
          </p:nvSpPr>
          <p:spPr>
            <a:xfrm>
              <a:off x="0" y="0"/>
              <a:ext cx="791464" cy="648716"/>
            </a:xfrm>
            <a:custGeom>
              <a:avLst/>
              <a:gdLst/>
              <a:ahLst/>
              <a:cxnLst/>
              <a:rect l="l" t="t" r="r" b="b"/>
              <a:pathLst>
                <a:path w="791464" h="648716">
                  <a:moveTo>
                    <a:pt x="192024" y="0"/>
                  </a:moveTo>
                  <a:lnTo>
                    <a:pt x="0" y="154432"/>
                  </a:lnTo>
                  <a:cubicBezTo>
                    <a:pt x="5969" y="162306"/>
                    <a:pt x="209169" y="648716"/>
                    <a:pt x="413385" y="648716"/>
                  </a:cubicBezTo>
                  <a:cubicBezTo>
                    <a:pt x="441833" y="648716"/>
                    <a:pt x="470662" y="639064"/>
                    <a:pt x="499237" y="616712"/>
                  </a:cubicBezTo>
                  <a:cubicBezTo>
                    <a:pt x="791464" y="387858"/>
                    <a:pt x="192024" y="0"/>
                    <a:pt x="192024" y="0"/>
                  </a:cubicBezTo>
                  <a:close/>
                </a:path>
              </a:pathLst>
            </a:custGeom>
            <a:solidFill>
              <a:srgbClr val="FFEDD7"/>
            </a:solidFill>
          </p:spPr>
        </p:sp>
      </p:grpSp>
      <p:grpSp>
        <p:nvGrpSpPr>
          <p:cNvPr id="67" name="Group 67"/>
          <p:cNvGrpSpPr/>
          <p:nvPr/>
        </p:nvGrpSpPr>
        <p:grpSpPr>
          <a:xfrm>
            <a:off x="1555356" y="8386076"/>
            <a:ext cx="506924" cy="507697"/>
            <a:chOff x="0" y="0"/>
            <a:chExt cx="675898" cy="676930"/>
          </a:xfrm>
        </p:grpSpPr>
        <p:sp>
          <p:nvSpPr>
            <p:cNvPr id="68" name="Freeform 68"/>
            <p:cNvSpPr/>
            <p:nvPr/>
          </p:nvSpPr>
          <p:spPr>
            <a:xfrm>
              <a:off x="0" y="0"/>
              <a:ext cx="675894" cy="676910"/>
            </a:xfrm>
            <a:custGeom>
              <a:avLst/>
              <a:gdLst/>
              <a:ahLst/>
              <a:cxnLst/>
              <a:rect l="l" t="t" r="r" b="b"/>
              <a:pathLst>
                <a:path w="675894" h="676910">
                  <a:moveTo>
                    <a:pt x="319151" y="0"/>
                  </a:moveTo>
                  <a:cubicBezTo>
                    <a:pt x="61976" y="0"/>
                    <a:pt x="0" y="572262"/>
                    <a:pt x="0" y="572262"/>
                  </a:cubicBezTo>
                  <a:lnTo>
                    <a:pt x="224282" y="676910"/>
                  </a:lnTo>
                  <a:cubicBezTo>
                    <a:pt x="228981" y="665988"/>
                    <a:pt x="675894" y="144653"/>
                    <a:pt x="412242" y="22860"/>
                  </a:cubicBezTo>
                  <a:cubicBezTo>
                    <a:pt x="378714" y="7239"/>
                    <a:pt x="347599" y="0"/>
                    <a:pt x="319151" y="0"/>
                  </a:cubicBezTo>
                  <a:close/>
                </a:path>
              </a:pathLst>
            </a:custGeom>
            <a:solidFill>
              <a:srgbClr val="FFEDD7"/>
            </a:solidFill>
          </p:spPr>
        </p:sp>
      </p:grpSp>
      <p:grpSp>
        <p:nvGrpSpPr>
          <p:cNvPr id="69" name="Group 69"/>
          <p:cNvGrpSpPr/>
          <p:nvPr/>
        </p:nvGrpSpPr>
        <p:grpSpPr>
          <a:xfrm>
            <a:off x="1039028" y="8813433"/>
            <a:ext cx="567060" cy="329382"/>
            <a:chOff x="0" y="0"/>
            <a:chExt cx="756080" cy="439176"/>
          </a:xfrm>
        </p:grpSpPr>
        <p:sp>
          <p:nvSpPr>
            <p:cNvPr id="70" name="Freeform 70"/>
            <p:cNvSpPr/>
            <p:nvPr/>
          </p:nvSpPr>
          <p:spPr>
            <a:xfrm>
              <a:off x="0" y="254"/>
              <a:ext cx="755777" cy="438912"/>
            </a:xfrm>
            <a:custGeom>
              <a:avLst/>
              <a:gdLst/>
              <a:ahLst/>
              <a:cxnLst/>
              <a:rect l="l" t="t" r="r" b="b"/>
              <a:pathLst>
                <a:path w="755777" h="438912">
                  <a:moveTo>
                    <a:pt x="695325" y="24130"/>
                  </a:moveTo>
                  <a:cubicBezTo>
                    <a:pt x="684403" y="28194"/>
                    <a:pt x="0" y="0"/>
                    <a:pt x="67691" y="283591"/>
                  </a:cubicBezTo>
                  <a:cubicBezTo>
                    <a:pt x="94996" y="399542"/>
                    <a:pt x="176403" y="438912"/>
                    <a:pt x="274066" y="438912"/>
                  </a:cubicBezTo>
                  <a:cubicBezTo>
                    <a:pt x="478917" y="438912"/>
                    <a:pt x="755777" y="265684"/>
                    <a:pt x="755777" y="265684"/>
                  </a:cubicBezTo>
                  <a:lnTo>
                    <a:pt x="695325" y="24130"/>
                  </a:lnTo>
                  <a:close/>
                </a:path>
              </a:pathLst>
            </a:custGeom>
            <a:solidFill>
              <a:srgbClr val="FFEDD7"/>
            </a:solidFill>
          </p:spPr>
        </p:sp>
      </p:grpSp>
      <p:grpSp>
        <p:nvGrpSpPr>
          <p:cNvPr id="71" name="Group 71"/>
          <p:cNvGrpSpPr/>
          <p:nvPr/>
        </p:nvGrpSpPr>
        <p:grpSpPr>
          <a:xfrm>
            <a:off x="1605859" y="8566979"/>
            <a:ext cx="662430" cy="471047"/>
            <a:chOff x="0" y="0"/>
            <a:chExt cx="883240" cy="628063"/>
          </a:xfrm>
        </p:grpSpPr>
        <p:sp>
          <p:nvSpPr>
            <p:cNvPr id="72" name="Freeform 72"/>
            <p:cNvSpPr/>
            <p:nvPr/>
          </p:nvSpPr>
          <p:spPr>
            <a:xfrm>
              <a:off x="0" y="254"/>
              <a:ext cx="883031" cy="627507"/>
            </a:xfrm>
            <a:custGeom>
              <a:avLst/>
              <a:gdLst/>
              <a:ahLst/>
              <a:cxnLst/>
              <a:rect l="l" t="t" r="r" b="b"/>
              <a:pathLst>
                <a:path w="883031" h="627507">
                  <a:moveTo>
                    <a:pt x="608584" y="0"/>
                  </a:moveTo>
                  <a:cubicBezTo>
                    <a:pt x="433832" y="0"/>
                    <a:pt x="0" y="332740"/>
                    <a:pt x="0" y="332740"/>
                  </a:cubicBezTo>
                  <a:lnTo>
                    <a:pt x="48260" y="546735"/>
                  </a:lnTo>
                  <a:cubicBezTo>
                    <a:pt x="48260" y="546735"/>
                    <a:pt x="337058" y="627507"/>
                    <a:pt x="548767" y="627507"/>
                  </a:cubicBezTo>
                  <a:cubicBezTo>
                    <a:pt x="619887" y="627507"/>
                    <a:pt x="681863" y="618363"/>
                    <a:pt x="721995" y="594360"/>
                  </a:cubicBezTo>
                  <a:cubicBezTo>
                    <a:pt x="883031" y="498856"/>
                    <a:pt x="521208" y="332740"/>
                    <a:pt x="521208" y="332740"/>
                  </a:cubicBezTo>
                  <a:cubicBezTo>
                    <a:pt x="521208" y="332740"/>
                    <a:pt x="758571" y="167640"/>
                    <a:pt x="669671" y="27940"/>
                  </a:cubicBezTo>
                  <a:cubicBezTo>
                    <a:pt x="657733" y="8509"/>
                    <a:pt x="636397" y="0"/>
                    <a:pt x="608584" y="0"/>
                  </a:cubicBezTo>
                  <a:close/>
                </a:path>
              </a:pathLst>
            </a:custGeom>
            <a:solidFill>
              <a:srgbClr val="FFF9F2"/>
            </a:solidFill>
          </p:spPr>
        </p:sp>
      </p:grpSp>
      <p:grpSp>
        <p:nvGrpSpPr>
          <p:cNvPr id="73" name="Group 73"/>
          <p:cNvGrpSpPr/>
          <p:nvPr/>
        </p:nvGrpSpPr>
        <p:grpSpPr>
          <a:xfrm>
            <a:off x="1078258" y="8409336"/>
            <a:ext cx="624377" cy="582644"/>
            <a:chOff x="0" y="0"/>
            <a:chExt cx="832502" cy="776859"/>
          </a:xfrm>
        </p:grpSpPr>
        <p:sp>
          <p:nvSpPr>
            <p:cNvPr id="74" name="Freeform 74"/>
            <p:cNvSpPr/>
            <p:nvPr/>
          </p:nvSpPr>
          <p:spPr>
            <a:xfrm>
              <a:off x="0" y="254"/>
              <a:ext cx="832231" cy="776351"/>
            </a:xfrm>
            <a:custGeom>
              <a:avLst/>
              <a:gdLst/>
              <a:ahLst/>
              <a:cxnLst/>
              <a:rect l="l" t="t" r="r" b="b"/>
              <a:pathLst>
                <a:path w="832231" h="776351">
                  <a:moveTo>
                    <a:pt x="513715" y="0"/>
                  </a:moveTo>
                  <a:cubicBezTo>
                    <a:pt x="405384" y="0"/>
                    <a:pt x="422910" y="314452"/>
                    <a:pt x="422910" y="314452"/>
                  </a:cubicBezTo>
                  <a:cubicBezTo>
                    <a:pt x="422910" y="314452"/>
                    <a:pt x="315722" y="260096"/>
                    <a:pt x="217424" y="260096"/>
                  </a:cubicBezTo>
                  <a:cubicBezTo>
                    <a:pt x="163576" y="260096"/>
                    <a:pt x="112141" y="276352"/>
                    <a:pt x="82804" y="327406"/>
                  </a:cubicBezTo>
                  <a:cubicBezTo>
                    <a:pt x="0" y="471551"/>
                    <a:pt x="667131" y="776351"/>
                    <a:pt x="667131" y="776351"/>
                  </a:cubicBezTo>
                  <a:lnTo>
                    <a:pt x="832231" y="634746"/>
                  </a:lnTo>
                  <a:cubicBezTo>
                    <a:pt x="832231" y="634746"/>
                    <a:pt x="721360" y="111633"/>
                    <a:pt x="559689" y="15748"/>
                  </a:cubicBezTo>
                  <a:cubicBezTo>
                    <a:pt x="542163" y="4699"/>
                    <a:pt x="526796" y="0"/>
                    <a:pt x="513715" y="0"/>
                  </a:cubicBezTo>
                  <a:close/>
                </a:path>
              </a:pathLst>
            </a:custGeom>
            <a:solidFill>
              <a:srgbClr val="FFF9F2"/>
            </a:solidFill>
          </p:spPr>
        </p:sp>
      </p:grpSp>
      <p:grpSp>
        <p:nvGrpSpPr>
          <p:cNvPr id="75" name="Group 75"/>
          <p:cNvGrpSpPr/>
          <p:nvPr/>
        </p:nvGrpSpPr>
        <p:grpSpPr>
          <a:xfrm>
            <a:off x="1200409" y="8918215"/>
            <a:ext cx="502226" cy="606843"/>
            <a:chOff x="0" y="0"/>
            <a:chExt cx="669635" cy="809123"/>
          </a:xfrm>
        </p:grpSpPr>
        <p:sp>
          <p:nvSpPr>
            <p:cNvPr id="76" name="Freeform 76"/>
            <p:cNvSpPr/>
            <p:nvPr/>
          </p:nvSpPr>
          <p:spPr>
            <a:xfrm>
              <a:off x="254" y="254"/>
              <a:ext cx="669036" cy="808482"/>
            </a:xfrm>
            <a:custGeom>
              <a:avLst/>
              <a:gdLst/>
              <a:ahLst/>
              <a:cxnLst/>
              <a:rect l="l" t="t" r="r" b="b"/>
              <a:pathLst>
                <a:path w="669036" h="808482">
                  <a:moveTo>
                    <a:pt x="472948" y="0"/>
                  </a:moveTo>
                  <a:cubicBezTo>
                    <a:pt x="472948" y="0"/>
                    <a:pt x="37338" y="304800"/>
                    <a:pt x="9144" y="490220"/>
                  </a:cubicBezTo>
                  <a:cubicBezTo>
                    <a:pt x="0" y="554482"/>
                    <a:pt x="36703" y="575437"/>
                    <a:pt x="88646" y="575437"/>
                  </a:cubicBezTo>
                  <a:cubicBezTo>
                    <a:pt x="186690" y="575437"/>
                    <a:pt x="337947" y="501142"/>
                    <a:pt x="337947" y="501142"/>
                  </a:cubicBezTo>
                  <a:cubicBezTo>
                    <a:pt x="337947" y="501142"/>
                    <a:pt x="316103" y="788797"/>
                    <a:pt x="481711" y="808228"/>
                  </a:cubicBezTo>
                  <a:cubicBezTo>
                    <a:pt x="483870" y="808482"/>
                    <a:pt x="486156" y="808482"/>
                    <a:pt x="488315" y="808482"/>
                  </a:cubicBezTo>
                  <a:cubicBezTo>
                    <a:pt x="648335" y="808482"/>
                    <a:pt x="669036" y="95504"/>
                    <a:pt x="669036" y="95504"/>
                  </a:cubicBezTo>
                  <a:lnTo>
                    <a:pt x="472948" y="0"/>
                  </a:lnTo>
                  <a:close/>
                </a:path>
              </a:pathLst>
            </a:custGeom>
            <a:solidFill>
              <a:srgbClr val="FFF9F2"/>
            </a:solidFill>
          </p:spPr>
        </p:sp>
      </p:grpSp>
      <p:grpSp>
        <p:nvGrpSpPr>
          <p:cNvPr id="77" name="Group 77"/>
          <p:cNvGrpSpPr/>
          <p:nvPr/>
        </p:nvGrpSpPr>
        <p:grpSpPr>
          <a:xfrm>
            <a:off x="1480419" y="8751642"/>
            <a:ext cx="330041" cy="331730"/>
            <a:chOff x="0" y="0"/>
            <a:chExt cx="440055" cy="442307"/>
          </a:xfrm>
        </p:grpSpPr>
        <p:sp>
          <p:nvSpPr>
            <p:cNvPr id="78" name="Freeform 78"/>
            <p:cNvSpPr/>
            <p:nvPr/>
          </p:nvSpPr>
          <p:spPr>
            <a:xfrm>
              <a:off x="0" y="0"/>
              <a:ext cx="440055" cy="441960"/>
            </a:xfrm>
            <a:custGeom>
              <a:avLst/>
              <a:gdLst/>
              <a:ahLst/>
              <a:cxnLst/>
              <a:rect l="l" t="t" r="r" b="b"/>
              <a:pathLst>
                <a:path w="440055" h="441960">
                  <a:moveTo>
                    <a:pt x="219583" y="0"/>
                  </a:moveTo>
                  <a:cubicBezTo>
                    <a:pt x="97663" y="0"/>
                    <a:pt x="0" y="99949"/>
                    <a:pt x="0" y="222377"/>
                  </a:cubicBezTo>
                  <a:cubicBezTo>
                    <a:pt x="0" y="344297"/>
                    <a:pt x="97663" y="441960"/>
                    <a:pt x="219583" y="441960"/>
                  </a:cubicBezTo>
                  <a:cubicBezTo>
                    <a:pt x="342011" y="441960"/>
                    <a:pt x="440055" y="344170"/>
                    <a:pt x="440055" y="222377"/>
                  </a:cubicBezTo>
                  <a:cubicBezTo>
                    <a:pt x="440055" y="99949"/>
                    <a:pt x="342011" y="0"/>
                    <a:pt x="219583" y="0"/>
                  </a:cubicBezTo>
                  <a:close/>
                </a:path>
              </a:pathLst>
            </a:custGeom>
            <a:solidFill>
              <a:srgbClr val="FFB300"/>
            </a:solidFill>
          </p:spPr>
        </p:sp>
      </p:grpSp>
      <p:pic>
        <p:nvPicPr>
          <p:cNvPr id="79" name="Picture 79"/>
          <p:cNvPicPr>
            <a:picLocks noChangeAspect="1"/>
          </p:cNvPicPr>
          <p:nvPr/>
        </p:nvPicPr>
        <p:blipFill>
          <a:blip r:embed="rId4"/>
          <a:srcRect l="30431" r="28349"/>
          <a:stretch>
            <a:fillRect/>
          </a:stretch>
        </p:blipFill>
        <p:spPr>
          <a:xfrm>
            <a:off x="2158398" y="3029335"/>
            <a:ext cx="3407667" cy="4630442"/>
          </a:xfrm>
          <a:prstGeom prst="rect">
            <a:avLst/>
          </a:prstGeom>
        </p:spPr>
      </p:pic>
      <p:sp>
        <p:nvSpPr>
          <p:cNvPr id="80" name="TextBox 80"/>
          <p:cNvSpPr txBox="1"/>
          <p:nvPr/>
        </p:nvSpPr>
        <p:spPr>
          <a:xfrm>
            <a:off x="7235119" y="383101"/>
            <a:ext cx="7661550" cy="1095375"/>
          </a:xfrm>
          <a:prstGeom prst="rect">
            <a:avLst/>
          </a:prstGeom>
        </p:spPr>
        <p:txBody>
          <a:bodyPr lIns="0" tIns="0" rIns="0" bIns="0" rtlCol="0" anchor="t">
            <a:spAutoFit/>
          </a:bodyPr>
          <a:lstStyle/>
          <a:p>
            <a:pPr algn="ctr">
              <a:lnSpc>
                <a:spcPts val="8400"/>
              </a:lnSpc>
            </a:pPr>
            <a:r>
              <a:rPr lang="en-US" sz="7000">
                <a:solidFill>
                  <a:srgbClr val="BC5FF8"/>
                </a:solidFill>
                <a:latin typeface="Arimo Bold"/>
              </a:rPr>
              <a:t>Tunadaksa</a:t>
            </a:r>
          </a:p>
        </p:txBody>
      </p:sp>
      <p:sp>
        <p:nvSpPr>
          <p:cNvPr id="81" name="TextBox 81"/>
          <p:cNvSpPr txBox="1"/>
          <p:nvPr/>
        </p:nvSpPr>
        <p:spPr>
          <a:xfrm>
            <a:off x="6985153" y="4084081"/>
            <a:ext cx="9335085" cy="2463800"/>
          </a:xfrm>
          <a:prstGeom prst="rect">
            <a:avLst/>
          </a:prstGeom>
        </p:spPr>
        <p:txBody>
          <a:bodyPr lIns="0" tIns="0" rIns="0" bIns="0" rtlCol="0" anchor="t">
            <a:spAutoFit/>
          </a:bodyPr>
          <a:lstStyle/>
          <a:p>
            <a:pPr algn="just">
              <a:lnSpc>
                <a:spcPts val="4899"/>
              </a:lnSpc>
            </a:pPr>
            <a:r>
              <a:rPr lang="en-US" sz="3499">
                <a:solidFill>
                  <a:srgbClr val="F9FCED"/>
                </a:solidFill>
                <a:latin typeface="Public Sans"/>
              </a:rPr>
              <a:t>Tunadaksa adalah anak yang mengalami kelainan atau cacat yang menetap pada alat gerak (tulang, sendi, otot) sedemikian rupa sehingga memerlukan pelayanan khusus</a:t>
            </a:r>
          </a:p>
        </p:txBody>
      </p:sp>
      <p:pic>
        <p:nvPicPr>
          <p:cNvPr id="82" name="Picture 82">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89447" y="241397"/>
            <a:ext cx="1259849" cy="1259849"/>
          </a:xfrm>
          <a:prstGeom prst="rect">
            <a:avLst/>
          </a:prstGeom>
        </p:spPr>
      </p:pic>
      <p:pic>
        <p:nvPicPr>
          <p:cNvPr id="83" name="Picture 83">
            <a:hlinkClick r:id="rId8" action="ppaction://hlinksldjump"/>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707489" y="8790639"/>
            <a:ext cx="1282652" cy="1282652"/>
          </a:xfrm>
          <a:prstGeom prst="rect">
            <a:avLst/>
          </a:prstGeom>
        </p:spPr>
      </p:pic>
      <p:pic>
        <p:nvPicPr>
          <p:cNvPr id="84" name="Picture 84">
            <a:hlinkClick r:id="rId11" action="ppaction://hlinksldjump"/>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245393" y="8776556"/>
            <a:ext cx="1282652" cy="1282652"/>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UID" val="{2AB2FA60-14D3-4C54-AFC3-62C7D964E01C}"/>
  <p:tag name="ISPRING_RESOURCE_FOLDER" val="C:\Users\ASUS-X441U\Music\Jenis-Jenis Anak Berkebutuhan Khusus full 1234\"/>
  <p:tag name="ISPRING_PRESENTATION_PATH" val="C:\Users\ASUS-X441U\Music\Jenis-Jenis Anak Berkebutuhan Khusus full 1234.pptx"/>
  <p:tag name="ISPRING_PROJECT_VERSION" val="9.3"/>
  <p:tag name="ISPRING_PROJECT_FOLDER_UPDATED" val="1"/>
  <p:tag name="ISPRING_SCREEN_RECS_UPDATED" val="C:\Users\ASUS-X441U\Music\Jenis-Jenis Anak Berkebutuhan Khusus full 1234\"/>
  <p:tag name="ISPRING_PLAYERS_CUSTOMIZATION_2" val="UEsDBBQAAgAIAA6GPlNrXzME1QIAAPcHAAAPAAAAbm9uZS9wbGF5ZXIueG1spVVbb9owFH6mUv9D5PfaMLStQqHVVAntYa0qdbe3yCQm8erYnu2Qsl+/Y+cCSYFtGhLIOTnfd26fD/HtSymiLTOWK7lEMzxFEZOpyrjMl+jL59XVNbq9ubyItaA7ZiKeLZFUkqEoYzY1XDvAPVJXLNGBAQMpirThynC3A9op0PZB5lN0eTEBF2mXqHBOLwip6xpzCwiZWyUqT2JxqkqiDbNMOmZIkwGKOuzC/RkN31JJ4naa2QOkdv8euCXpOV4sH5DUc6xMTt5MpzPy/f7TU1qwkl5xaR2VKfQLmjgJXVzT9PleZZVg1tsmcZPkE3POJxFsk9gt+OxaRtakS9Q4JCWzlubMYiFzRHq/jrMjaDCdNaEySyTd8pz62hLbeoUR7UlsoYxLK9ein9lurajJkt5+4B+TIxnHG0Ft0fLZQS2B/5m3xQS/xD8fzSVUVK0FtwW8OoTsrceLIMOocRl6HBT7AIpdeRIUGfaz4oZl4fFrr/vpDDWxZCVEyA7bOgUbnFY0dcrs7gABgm3Fgnt94EYfOIA8PBwe4PDYTWZPgroqN4y6yrCuRZN4yzOmHqgxYU43Gyosi8nI2oLJEB2TptZ2OvtJxIUrxdu/GIr3G83khz03kgD4z4l8BI6+H1xm7GXF4bVjJXTUMWi1t2GnBfbh9unYal0eXKCBaa9+GAnUEDlqcgb3PaOOkr2dnIKujaot6KLSGqT/muL1+z4vMk5sNJh+GjE5sgjitLJOlfxXGPVgQ7hFmOkZ8V5eRKc+HeiD5j3k/fQcorkIMKFkkFJ3LTbnsHAttpzVTx3FVWvAGpbWkd3mT6OF5k2P/nZ128gbEt1YxnuLuUo3Xp18Kz3yydiGVsLdHdYyXJYBOqr1+J48xvUNdKrqJ/6LRTXP/F/hbA4NjgrG8wJk8+56fsAgVErFMHwwnYq4UbLrA8YkPDW/YRLdRm4V0ojrhJDiVv5w/A1QSwMEFAACAAgApT2RVTIbuiL5AwAA4A4AABgAAABub25lL2NvbW1vbl9tZXNzYWdlcy5sbmetV99vqzYUfr/S/R8spPu29W5ve2hTAXEzKwRzwWnavSAXnNS6gDMw6bK/fseGdMndKkJaKUKxkc+P7/vOOeb69q+yQDtRN1JVN86vV784SFSZymW1uXGW7O7n3xzUaF7lvFCVuHEq5aDbyedP1wWvNi3fCPj/+RNC16VoGlg2E7P6d41kfuNEXur6Pk4S4gU4dWPipoHr4SD1XH+eMpp6eEZCZzJTSMPvWaAnsZFVBUEgtbYbTSFzcf21tzrOCWWMLtLIDXHgTDyltSqRx+vLrIXuPZm5jNAw9ZZgOEycSch3csM1QIieWjBfNZfZTjBjJJyBRTfL4IB8koXUe5QIrQGLS60GZIqdSXI5goxGB/iY2o7FbjklFGCL4w41axIybHOpUMXr2gI3wmAUuI84ThMfg1FjmrI0WUYRjRmeQoRGLbJsi44Q2aBKadS0262qtciRrKyg+AnCpRqFTTInYQrubX79NgkIe0wX1GDN2rpC4PzDnIQ0XrjBifX1+n3m70EV/8PLPajkMl5WLsMQZTzvIvdjDBvTdEXY787ErwU36L9I/Yxksq1NbYsdL9qOpr4FDbk7NAw3ivryO8Tt8ez70GmfhiymQaflNMQPDGoXnuPORTG+dybmOXhuGcc4ZF0FpiSxUvXpIgqwleqjatEz3wnT9XZSvFhhikrLum945kWmYKNqB6md0oULsMc4YTHxDaVQ86qu9z91em/1s6rBXYNy2fCnAsgwPg0P5v22Fg247thQpkagcnJVclldDbmGHKEgIzdJVjSGvHClRY042vKmeVF1fpLfsaMhwyT0KUDosyPjpr5fDUOMEsZVXYtMDxuDKF2LTM/IioRTukqZFYIho2wbDYCX20JoYaOVJhWedb1drBUwUwho9xY18G5pGgRoATXizjCMogfQAIiOjjlB586EzseceMQwQ+AxdOZomIE6D9I5SDPjRgnFvu8zhrmdVG0DO4ZNEJDNvrka5ybB35agGOIGb1RAZ/XQqDdyJyCOOhf1oCMoSh9PYYSm35bkj/TOJYHtQD/SzPd2KPB8x6vM3DYy3jYC7eFdLnP7zkjM+v+zlX8jrvuC/NLXcjjFD1/GxnNS/m+oj2styq0ecm0A68O/JApTTm+GcE7ql/l/ndkfwszRlH83Pye3iTEcDQbxTqTOZ+tDI7FKObtLWqFc3h6PZtZJG2OEBfjkeg0mC1lKuEmcYXO5wAbRBJpN13xOMlmptsitsAr53TYgGExtKf47Ddc1fDCY3YI3B2C7Bnj7nii65OLOaTRiKr5q42x+jqRxOUvJ0rMxJym9u4OJtF4PnWAEcv+QCwnviq1UJWz9EOnrqrHfotdfjz5N/wFQSwMEFAACAAgApT2RVRUeYBujAAAAfwEAACkAAABub25lL3BsYXliYWNrX2FuZF9uYXZpZ2F0aW9uX3NldHRpbmdzLnhtbHWQQQqDMBBF957CGwhdh0DXpUWoFxhxlECSCZlR8PZNRG1p02Xe+z/DjGIUMX5iXdW1glnoKRBFS5xRNe93tgwLXr1xIIZ8woK850omNyxRaCMyetmUHsFyyv/wY3hrYT0/4iNeMOVCZxzqS6mwmVzysJhpY90aUI8R04AvmHPoobd4w7UniMPjDOwb/9W5mzabHd5pQB0iuSCq+UBVutdx9BdQSwMEFAACAAgApT2RVR9UimowAwAAxw4AACIAAABub25lL2ZsYXNoX3B1Ymxpc2hpbmdfc2V0dGluZ3MueG1s5ZfdT9swEMDf+1dYmXhcA9omTSgtYv2Qqo2CSGHwhNzYbU44duaPduWv3zluS9nKFr4ktj1UTey7353vzuc4OfheCDLj2oCSrWivuRsRLjPFQE5b0dmo//ZjRIylklGhJG9FUkXkoN1ISjcWYPKUW4uihiBGmv3StqLc2nI/jufzeRNMqf2sEs4i3zQzVcSl5oZLy3VcCrrAP7souYmWhBoA/BVKLtXajQYhSSAdKeYEJ8Ba0RCd7Qtq8igOEmOaXU+1cpJ1lFCa6Om4Fb3p9Lp73XcrmUDpQsGlD4dp46AftvuUMfAOUJHCDSc5h2mOnmKw5sBs7p9iL53EvzIqclgz9YyOwsVLu4TjhHI640tjOEKtpVmO+ta0J1QYnsSbQysx8CGkmYUZenarHvydOCFSV5ZK27bVDhE/Da4o8T2YZKI2jC3fyVgJjG3lFJZJMeZsSAseop1eg+yj0F5EJrQAsWhFxyWXJKUSkwuWCsjWusaNjQVbJbW/lD7UQAU5k4DVx8lRGt1aD4vKcqoN3/RqNWN8ZLP2V+UEIwvliIBrTqwiGF1X4FPOyWYKyESrohrFErHECECLM+Bzzg6qUC2B9xm6RBOFQ00sxVJwGyx8c3BDxnyiNHI5nWHh4jiYwG8+CFxSY26hdOXjTvpl0O1dDYbd3sWOXyBlMyqzB8KxnHhR2hfh0wWRyq70MBwZdYZXSWHAqrk6a2s+Pg3risY8P1M27vANFE7Q58SvA7KBfsGUv4yVhyT+jx7UNpvTWbXR/eat0LjFAVMSmDiRYUsCueyANYAZlURJsSA0w6ZsfNuYgXIGR0KDCGjzeA+DPpZp9TaFGTZJpRnXv0eyhcRGmfWVLnwyGfHnXyvqdkYYs1Hv9LAzGpwPRpdXo97FKJxGa/V4a/dMYt/Ut/d4f2i8xhZ/cto7rxP5IQahVoZ6aS3ccR2p4891pE7DmXSycR7VcgF7zDTsGewyAgrAInhFFfOUr4JQbc9cMX/NhvkHVv/6Pglrrz/tHQ0+HX/p/u+74KlxCG+rO1N8516TxFsvQH6mAAkFXqv8obi+NbU/vN9N4u1TjQbS7l4+240fUEsDBBQAAgAIAKU9kVVxV5SdFQEAANECAAAcAAAAbm9uZS9mbGFzaF9za2luX3NldHRpbmdzLnhtbI2S0U6DMBSG730KgveQTY2asCZu6I3RLNle4AAH0gx6SHsg4e2thQ1UiOtV+///19OeNjInqbwWtZGkNv7KFzeeF6VUkj4gs1SF+VbOmiezjZ80zKSClBSj4kCRrqD0xe2bG1Hokv9RZGtey+SQ4ljmYf20ja9Chhr328d497wE1FBgkEB6KjQ1KrP53Wu8iu8m+WE6bUhkfnYHGqYDg2bBusEoHNe9b6DFFyUrYNtnazCaITnn9ExJVO81GtsuZ4ocSmOJP/p4hH0J3WUzcwZmnCXkKCsU6znEOT2moJWFU49djSLXaIv8EvskKkhKfMcuIdDZ5yUy3H3R7ml7x6bCD8pQ1JqqmqNwIrmHGZ/Bzu1XFl9QSwMEFAACAAgApT2RVdebcJYrAwAAbw4AACEAAABub25lL2h0bWxfcHVibGlzaGluZ19zZXR0aW5ncy54bWzdV01PGzEQvedXWFtxbLaolwolQTQfalRIEBsonJCzdrIjvPbWH0nDr+94nYRAA10oEaiHKNnxzJvxm/FztnH4KxdkxrUBJZvRfv1TRLhMFQM5bUbno97HLxExlkpGhZK8GUkVkcNWrVG4sQCTJdxadDUEYaQ5KGwzyqwtDuJ4Pp/XwRTaryrhLOKbeqryuNDccGm5jgtBF/hlFwU30RKhAgB+ciWXYa1ajZBGQDpRzAlOgDWjARb7zeYiioPDmKY3U62cZG0llCZ6Om5GH9rdzn7n88ongHQg59KzYVpo9GZ7QBkDn5+KBG45yThMMywUuZoDs5n/FXvvRvwnRokctkw9Rlvh3qVdguOCcjrly2RoodbSNMN4a1oTKgxvxJumlRt4BmlqYYaV3YWHeidOiMQVhdK2ZbVDiAfGFUr8CExjojaSLZ/JWAmktiwKpyQfczagOc7EaU9GZEJzEItmNCy4JAmV2FGwVEC6jjBubCzYspO9pfeRBirIuQQcOU5OkuguZ9hKmlFt+GYtqxXj+UxbP5QTjCyUIwJuOLGKIKcux18ZJ5vEk4lWeWkV1FhiBGDGGfA5Z4clQUvAxxJdYYrcYSTOXyG4DRl+OrglYz5RGnE5neG0oh1MwK8/C7igxtyB0lWNe8lxv9O97g863cs9v0HKZlSmzwTHIeJ5YXeCTxdEKruKQzpS6gwvm8KAlWtV9lZ/eRvWc4x9fqVu3MM3kDtBXxN+TcgG9A5bvpssz2n8XyuonDajs/Kg+8NbQuMRB2xJwMSFFNUK5FL3KgCmVBIlxYLQFKXYeNmYgXIGLUEgArR5eYUhHse0fJrCDEVSacb105BsIVEo057SuW8mI/7Sa0ad9gg5G3XPjtqj/kV/dHU96l6Owh20Do+3qmcj9lK+Xdn9VfFQ2Mdvp+ynZ92LKoQPcO+VGtNNKsENq3gNv1fxOgtX0enGNVSpBJSWaTgqKC4CcsDev6NB2foXAJ6clDBbrzwo7+B4/Pe73tprs00WSMJz8EG71ofKBCTdk/7X4XFnp0xANSredhT+lYnwtHoliu+9tjTire83NbTff0ls1X4DUEsDBBQAAgAIAKU9kVWOc/b6agAAAOUAAAAaAAAAbm9uZS9odG1sX3NraW5fc2V0dGluZ3MuanOr5lIAAqUcJQUrhWowG8xPKi0pyc/TS87PK0nNK9HLyy/KTQSrUVJ2AwMlHZyK88tSiwgoTUtMTkUx1NTIwskFp0qEiSZO5i7OlsjqChLTU/WSEpOz04vyS/NSIMqcXV0MXYyVwKpquWoBUEsDBBQAAgAIAKU9kVW8fTX3SgAAAEkAAAAXAAAAbm9uZS9sb2NhbF9zZXR0aW5ncy54bWyzsa/IzVEoSy0qzszPs1Uy1DNQUkjNS85PycxLt1UKDXHTtVBSKC5JzEtJzMnPS7VVystXUrC347LJyU9OzAlOLSkBKizWt+MCAFBLAwQUAAIACACiPZFVuOc88l4AAABjAAAAHAAAAHVuaXZlcnNhbC9sb2NhbF9zZXR0aW5ncy54bWwNyr0OQEAMAODdUzTd/W0Gx2a04AEaGpH0WnFHeHu3fcPX9q8XePgKh6nDuqgQWFfbDt0dLvOQNwghkm4kpuxQDaHvslZsJZk4xhQDnEIfXzP7hMgj+TSHWwTLLvsBUEsBAgAAFAACAAgADoY+U2tfMwTVAgAA9wcAAA8AAAAAAAAAAQAAAAAAAAAAAG5vbmUvcGxheWVyLnhtbFBLAQIAABQAAgAIAKU9kVUyG7oi+QMAAOAOAAAYAAAAAAAAAAEAAAAAAAIDAABub25lL2NvbW1vbl9tZXNzYWdlcy5sbmdQSwECAAAUAAIACAClPZFVFR5gG6MAAAB/AQAAKQAAAAAAAAABAAAAAAAxBwAAbm9uZS9wbGF5YmFja19hbmRfbmF2aWdhdGlvbl9zZXR0aW5ncy54bWxQSwECAAAUAAIACAClPZFVH1SKajADAADHDgAAIgAAAAAAAAABAAAAAAAbCAAAbm9uZS9mbGFzaF9wdWJsaXNoaW5nX3NldHRpbmdzLnhtbFBLAQIAABQAAgAIAKU9kVVxV5SdFQEAANECAAAcAAAAAAAAAAEAAAAAAIsLAABub25lL2ZsYXNoX3NraW5fc2V0dGluZ3MueG1sUEsBAgAAFAACAAgApT2RVdebcJYrAwAAbw4AACEAAAAAAAAAAQAAAAAA2gwAAG5vbmUvaHRtbF9wdWJsaXNoaW5nX3NldHRpbmdzLnhtbFBLAQIAABQAAgAIAKU9kVWOc/b6agAAAOUAAAAaAAAAAAAAAAEAAAAAAEQQAABub25lL2h0bWxfc2tpbl9zZXR0aW5ncy5qc1BLAQIAABQAAgAIAKU9kVW8fTX3SgAAAEkAAAAXAAAAAAAAAAEAAAAAAOYQAABub25lL2xvY2FsX3NldHRpbmdzLnhtbFBLAQIAABQAAgAIAKI9kVW45zzyXgAAAGMAAAAcAAAAAAAAAAEAAAAAAGURAAB1bml2ZXJzYWwvbG9jYWxfc2V0dGluZ3MueG1sUEsFBgAAAAAJAAkAmgIAAP0RAAAAAA=="/>
  <p:tag name="ISPRING_LMS_API_VERSION" val="SCORM 2004 (2nd edition)"/>
  <p:tag name="ISPRING_ULTRA_SCORM_COURSE_ID" val="F20E3E47-40CB-43BA-9900-A75F6437183E"/>
  <p:tag name="ISPRING_CMI5_LAUNCH_METHOD" val="any window"/>
  <p:tag name="ISPRINGCLOUDFOLDERID" val="1"/>
  <p:tag name="ISPRINGONLINEFOLDERID" val="1"/>
  <p:tag name="ISPRING_OUTPUT_FOLDER" val="[[&quot;1\uFFFD\uFFFD@{1A788061-F1F1-4916-ACE6-8CBD6EA1CA7F}&quot;,&quot;C:\\Users\\ASUS-X441U\\Music&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SLIDES" val="0"/>
  <p:tag name="ISPRING_SCORM_PASSING_SCORE" val="0.000000"/>
  <p:tag name="ISPRING_CURRENT_PLAYER_ID" val="none"/>
  <p:tag name="ISPRING_PRESENTATION_TITLE" val="Jenis-Jenis Anak Berkebutuhan Khusus full 1234"/>
  <p:tag name="ISPRING_FIRST_PUBLISH" val="1"/>
  <p:tag name="ISPRING_ULTRA_SCORM_COURCE_TITLE" val="Jenis-Jenis Anak Berkebutuhan Khusus full 1234"/>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D84AA32A-FE3D-435C-AFB3-357271BC1DC3}:264"/>
  <p:tag name="ISPRING_PLAYER_PLAYLIST_ID" val="e441d5014452e066a02bfd0ddecab8e75facc84f"/>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E30ECA9A-3CC1-4E19-9B31-9E7350637457}:265"/>
  <p:tag name="ISPRING_PLAYER_PLAYLIST_ID" val="e441d5014452e066a02bfd0ddecab8e75facc84f"/>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619508B3-0ACF-43AC-A2FA-00074B3E001D}:266"/>
  <p:tag name="ISPRING_PLAYER_PLAYLIST_ID" val="e441d5014452e066a02bfd0ddecab8e75facc84f"/>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C275A367-4CDD-4CBD-ABF4-0A60740FC3D5}:267"/>
  <p:tag name="ISPRING_PLAYER_PLAYLIST_ID" val="e441d5014452e066a02bfd0ddecab8e75facc84f"/>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B0EDDCAB-5DDE-4C5B-97BF-5F5C657014D2}:268"/>
  <p:tag name="ISPRING_PLAYER_PLAYLIST_ID" val="e441d5014452e066a02bfd0ddecab8e75facc84f"/>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6A11D0C1-FEB1-47A4-A870-0DDEC9B2123C}:269"/>
  <p:tag name="ISPRING_PLAYER_PLAYLIST_ID" val="e441d5014452e066a02bfd0ddecab8e75facc84f"/>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B9CAE57B-635B-40F4-A265-F29FE2B92E0B}:270"/>
  <p:tag name="ISPRING_PLAYER_PLAYLIST_ID" val="e441d5014452e066a02bfd0ddecab8e75facc84f"/>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69E65457-48CA-4C4E-93CF-6990435E0FDA}:271"/>
  <p:tag name="ISPRING_PLAYER_PLAYLIST_ID" val="e441d5014452e066a02bfd0ddecab8e75facc84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66C8E123-C548-4753-8765-0A1C7F0DA6FA}:272"/>
  <p:tag name="ISPRING_PLAYER_PLAYLIST_ID" val="e441d5014452e066a02bfd0ddecab8e75facc84f"/>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ECBA3C81-9E56-479C-9EB4-97750E2CB420}:273"/>
  <p:tag name="ISPRING_PLAYER_PLAYLIST_ID" val="e441d5014452e066a02bfd0ddecab8e75facc84f"/>
</p:tagLst>
</file>

<file path=ppt/tags/tag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6A613125-AC41-4193-A433-884C30993BD9}:256"/>
  <p:tag name="ISPRING_PLAYER_PLAYLIST_ID" val="e441d5014452e066a02bfd0ddecab8e75facc84f"/>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A296E6C8-026D-407C-8815-BA2EE8F54983}:274"/>
  <p:tag name="ISPRING_PLAYER_PLAYLIST_ID" val="e441d5014452e066a02bfd0ddecab8e75facc84f"/>
</p:tagLst>
</file>

<file path=ppt/tags/tag2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A43644F0-EC48-4E87-AE94-1884F18A3A09}:275"/>
  <p:tag name="ISPRING_PLAYER_PLAYLIST_ID" val="e441d5014452e066a02bfd0ddecab8e75facc84f"/>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6532E95E-1C01-4007-A913-7B1DE268D720}:276"/>
  <p:tag name="ISPRING_PLAYER_PLAYLIST_ID" val="e441d5014452e066a02bfd0ddecab8e75facc84f"/>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16E8D7B1-691B-4F71-A56C-C45584B48354}:257"/>
  <p:tag name="ISPRING_PLAYER_PLAYLIST_ID" val="e441d5014452e066a02bfd0ddecab8e75facc84f"/>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2E420724-34F7-40E3-B3CF-5EE86E027049}:258"/>
  <p:tag name="ISPRING_PLAYER_PLAYLIST_ID" val="e441d5014452e066a02bfd0ddecab8e75facc84f"/>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5ACF86E7-7842-46BB-A9A8-0CF0A4A47D1D}:259"/>
  <p:tag name="ISPRING_PLAYER_PLAYLIST_ID" val="e441d5014452e066a02bfd0ddecab8e75facc84f"/>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593339D9-CA38-48E6-AEBF-7A16DDD96660}:260"/>
  <p:tag name="ISPRING_PLAYER_PLAYLIST_ID" val="e441d5014452e066a02bfd0ddecab8e75facc84f"/>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912A23BE-E7DB-46AF-AEBC-AF623D5227B8}:261"/>
  <p:tag name="ISPRING_PLAYER_PLAYLIST_ID" val="e441d5014452e066a02bfd0ddecab8e75facc84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55B96259-DCB9-4555-9E15-38A1BAEDAD78}:262"/>
  <p:tag name="ISPRING_PLAYER_PLAYLIST_ID" val="e441d5014452e066a02bfd0ddecab8e75facc84f"/>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168FBC1E-893B-44B6-850D-332DCA9E2EA8}:263"/>
  <p:tag name="ISPRING_PLAYER_PLAYLIST_ID" val="e441d5014452e066a02bfd0ddecab8e75facc84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698</Words>
  <Application>Microsoft Office PowerPoint</Application>
  <PresentationFormat>Custom</PresentationFormat>
  <Paragraphs>88</Paragraphs>
  <Slides>21</Slides>
  <Notes>21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Arimo Bold</vt:lpstr>
      <vt:lpstr>Open Sans Extra Bold</vt:lpstr>
      <vt:lpstr>Calibri</vt:lpstr>
      <vt:lpstr>Archivo Black</vt:lpstr>
      <vt:lpstr>Arial</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Jenis-Jenis Anak Berkebutuhan Khusus full 1234</dc:title>
  <dc:creator>ASUS-X441U</dc:creator>
  <cp:lastModifiedBy>ASUS-X441U</cp:lastModifiedBy>
  <cp:revision>14</cp:revision>
  <dcterms:created xsi:type="dcterms:W3CDTF">2006-08-16T00:00:00Z</dcterms:created>
  <dcterms:modified xsi:type="dcterms:W3CDTF">2022-12-17T03:11:23Z</dcterms:modified>
  <dc:identifier>DAFU44hMuj8</dc:identifier>
</cp:coreProperties>
</file>